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6" r:id="rId3"/>
    <p:sldId id="258" r:id="rId4"/>
    <p:sldId id="257" r:id="rId5"/>
    <p:sldId id="260" r:id="rId6"/>
    <p:sldId id="284" r:id="rId7"/>
    <p:sldId id="282" r:id="rId8"/>
    <p:sldId id="294" r:id="rId9"/>
    <p:sldId id="295" r:id="rId10"/>
    <p:sldId id="285" r:id="rId11"/>
    <p:sldId id="280" r:id="rId12"/>
    <p:sldId id="297" r:id="rId13"/>
    <p:sldId id="288" r:id="rId14"/>
    <p:sldId id="289" r:id="rId15"/>
    <p:sldId id="290" r:id="rId16"/>
    <p:sldId id="293" r:id="rId17"/>
    <p:sldId id="292" r:id="rId18"/>
    <p:sldId id="298" r:id="rId19"/>
    <p:sldId id="291" r:id="rId20"/>
    <p:sldId id="262" r:id="rId21"/>
    <p:sldId id="261" r:id="rId22"/>
    <p:sldId id="264" r:id="rId23"/>
    <p:sldId id="265" r:id="rId24"/>
    <p:sldId id="268" r:id="rId25"/>
    <p:sldId id="266" r:id="rId26"/>
    <p:sldId id="269" r:id="rId27"/>
    <p:sldId id="267" r:id="rId28"/>
    <p:sldId id="270" r:id="rId29"/>
    <p:sldId id="271" r:id="rId30"/>
    <p:sldId id="272" r:id="rId31"/>
    <p:sldId id="286" r:id="rId32"/>
    <p:sldId id="275" r:id="rId33"/>
    <p:sldId id="276" r:id="rId34"/>
    <p:sldId id="277" r:id="rId35"/>
    <p:sldId id="287" r:id="rId36"/>
    <p:sldId id="278" r:id="rId37"/>
    <p:sldId id="279" r:id="rId38"/>
    <p:sldId id="263" r:id="rId3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18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A3DB-E456-4D7E-BE3E-FF3EB0CAC66A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D3FBD-0259-42A3-AD77-EE8E33EB074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435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D3FBD-0259-42A3-AD77-EE8E33EB0740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491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b="0" i="0" dirty="0">
                <a:effectLst/>
                <a:latin typeface="Proxima Nova"/>
              </a:rPr>
              <a:t>13 cm x 16 cm.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D3FBD-0259-42A3-AD77-EE8E33EB0740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834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B22F6-CC5F-47BA-2862-6294C9B87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1CE089-1E19-0812-5947-B033C5CF1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6B2B0A-986F-D5D4-148E-DA2FBD42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992A44-8C76-A1E6-99B8-CA77E1FD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A70761-D7A8-EAB2-D54A-7E29B5B8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96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471DB-5FA9-CE72-9F5C-4C4488DD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E9C9E9-5F5C-B817-30BF-DF4D4D7FD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ABB50B-4B18-A2F4-C8F5-A861A0DC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DD9AAB-C239-4999-2047-8A5C8EDE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F43EBB-E730-0EFA-7FEF-D6C6E3B7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486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1F44BD-25F4-2424-D9C8-CA09A963C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03E7A9-9B83-DCF5-D4F2-A557A3E90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0DCE5F-A3D2-183F-4E70-D6809202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7EA904-E682-28BC-94D2-CDC610B2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725656-D89E-8AC3-2A4D-B495F4EB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148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14E5B-0562-F4AF-3EEB-7F8013BA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58D318-EFAD-36BD-404B-764A9CA67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C3E703-8432-5F6D-A089-CBAD1288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18A2BF-961A-8AC6-3D63-50E1AF33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64BDBC-A9CC-C525-A82A-9EF2B3A8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352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2B59B-D875-1F72-69DB-E22F5CC2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107E6F-136E-A8FB-53AB-0C22AE9B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5412DF-4A1A-AF86-CDF9-CB5E6CA1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E7959-4978-BAB4-2579-F09AEBC8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02634E-242E-8D01-8B2A-66AAC783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155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65989-205D-257B-2F17-16B6507D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858012-0B15-0BF1-0F0A-312135ED6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CAEA6E-5E89-7BAF-5E93-F0A7D76D4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81423C-44E5-6324-1DFB-76F08E3F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B85A8-61BA-769E-A89F-1C82CB76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45202-AFE2-7825-F0BC-E1C1925C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6057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3DEBC-A4A0-0C17-5EF1-42CC03D3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5D9794-BE0E-8328-A41C-B72B078D7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11C09-9A8C-0C44-8C44-C3CD833AF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DFDBED-5FEC-1E19-55A0-57702BADC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BE22E4-5C3E-A514-2576-0A64DEC0C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23B9E-DF8A-AE5A-90CD-0F10C677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117FAF-A03B-3A14-CBAD-B9DDFA95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B105A1-870B-0CA0-ADDA-D99CDD2F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035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1E18F-46AC-E43D-6D89-ED71A5A6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3BA27E-736B-7D5D-67AD-737AD8F4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636AAE-BC74-40EF-241A-E6EAED9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3A0310-0136-61F1-B01B-2FAE7BA7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305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18F777-AF74-CA79-BD3E-0E948486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C5B22D-B83B-3C10-DF0A-1A7A2110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CCC811-51BD-8148-A9C4-1255AA33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3025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99262-1090-22ED-3364-AAC24C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F413E-06AD-6142-8D72-2A27066A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F29137-141F-B7CD-ADED-7EC8D4A14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F191E9-18E5-4F9F-F755-44F2B892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A4BCE7-764A-651F-B9C1-1DEF722D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5A5792-B019-4522-EB8C-EE308E05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107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8A10A-48C6-323F-0C46-16F0CA21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D7EE71-95F6-D5A7-A5B3-E68F3FC9F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A33A7D-D82B-E8B1-8909-392767167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C4DAB8-1791-EC37-3D28-DAE38EAF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2135F3-2975-1736-6644-7C40C2D9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46C85-F6D4-9204-D898-C225D3B7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559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1F8955-E0AB-1E6A-1A5F-A51C2B9D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3F461-959D-5307-8261-7D42000B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02A7C1-4625-87C4-45D2-F8F968549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99D193-7C2C-4A7D-A51D-D76A5DFFA754}" type="datetimeFigureOut">
              <a:rPr lang="es-PE" smtClean="0"/>
              <a:t>24/03/2025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D48B92-0CCF-61AF-3379-6F43B4E1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4E45B-B766-A182-F978-6F6487EB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5D2056-4325-4C56-B3F7-3878E5BC5F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941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oeSkg6nUvA?feature=oembed" TargetMode="External"/><Relationship Id="rId6" Type="http://schemas.openxmlformats.org/officeDocument/2006/relationships/hyperlink" Target="https://www.youtube.com/watch?v=5oeSkg6nUvA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5oeSkg6nUvA" TargetMode="Externa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instagram.com/ditoysjuguetes/reel/C6zXp6DPGE8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5oeSkg6nUvA" TargetMode="Externa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mnIexg-o5U?feature=oembed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video" Target="https://www.youtube.com/embed/f1Zb4de9QX4?feature=oembed" TargetMode="External"/><Relationship Id="rId1" Type="http://schemas.openxmlformats.org/officeDocument/2006/relationships/video" Target="https://www.youtube.com/embed/iIBkxCNGRaY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3X9Ba_pwTTA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X9Ba_pwTTA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yqiTx47vNQ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ot3VjIexpw?feature=oembed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IM6qvewkMs?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1QHIpYC_q0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NAZZ5swzfw?feature=oembe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instagram.com/ditoysjuguetes/reel/C_lw8bnSgsI/?api=1%2F&amp;hl=zh-c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jNAZZ5swzfw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4F20D7D-52F0-842C-31C3-14B6E10F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C7AF79-AED2-4723-AF43-2BF0E577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E02BC2-FD7B-A30B-D419-E0DDB9C4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874475E-6ED8-3BD6-4562-B6650D246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3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12984-AE6C-27E0-02E7-3FB670A9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A48CE56-B663-CFD5-689C-A314448E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04A314-4991-20DC-E833-B25AC798D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71B7E2B-3E72-3570-6F39-926658E7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2E36F96-597A-4306-F46F-705947BBA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A84FC5-CE15-C623-ABA8-64669ADA21DC}"/>
              </a:ext>
            </a:extLst>
          </p:cNvPr>
          <p:cNvSpPr txBox="1"/>
          <p:nvPr/>
        </p:nvSpPr>
        <p:spPr>
          <a:xfrm>
            <a:off x="5201751" y="3885436"/>
            <a:ext cx="212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ELITE FORCE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60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E03D7-EC84-239C-4C5C-C597E7DA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A5EB43-2DEC-6114-9376-903E40C8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1E62A4-66B9-E2F1-5B1E-F553ACCDC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432AD70-E5B2-2E00-9561-F65FDC563533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AA0067-017D-073E-9AED-4BB79B8B67C8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003792-EC64-A0F3-A080-82B57E059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234176-0F70-6BD1-157C-71CFF639CEE2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F05E6-4C47-6BF9-C381-1D4D78C10EAD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BFBB516-CF3A-673D-B21C-B70264BA9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E46C1B-D1E0-97B9-BD5F-72D9AACCDE1B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F868422-4EA6-BB56-A995-656F077C45DF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D4DF00E-A9EF-B387-929B-35ED0FA12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10F82A7-C65F-2CF1-3C01-29AB021A6BA0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1292214-E358-5397-2F11-95AD4AD3BE1C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B92624E-8FF6-27CF-3081-1FA7CFBCF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F6FE9E3-5D39-46C1-1EC3-1ED62820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C9F084C-1582-DB72-AA75-F72BD505ED1F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C459B8C-5F15-85C9-BB71-57B48CBF6FE3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A489230-1CDF-0F85-F933-0D84CEB91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B9A628-DCC5-7E3A-CECD-53AFAA995A3F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EAF42C2-4B63-5167-EED1-BEA2ADD027FF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2F9874-94E0-674F-9ABC-3DD99814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BE856E3-FA33-F4EE-CB00-6F509E2E3878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80D7C1-3B2C-0F1B-4DB8-71BC437B5E77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B2A89D9-9F22-E99D-16FE-4BA52FF6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D514EA0-7F08-C440-E579-3B390EBAA667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50EA413-8001-7F1E-C873-6335BB59DB92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D11A5C-8A05-5E30-745B-19EC2D4DD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9" y="-54464"/>
            <a:ext cx="10401365" cy="67500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F2C5AA7-94C3-3085-DA7C-A9C466E7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15" y="2718900"/>
            <a:ext cx="762066" cy="14612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F3C5205C-C384-C244-6FB1-394D8F28DE9A}"/>
              </a:ext>
            </a:extLst>
          </p:cNvPr>
          <p:cNvSpPr txBox="1"/>
          <p:nvPr/>
        </p:nvSpPr>
        <p:spPr>
          <a:xfrm>
            <a:off x="3334070" y="26668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E5211FE-53C6-3C46-2472-860F1969A3F1}"/>
              </a:ext>
            </a:extLst>
          </p:cNvPr>
          <p:cNvSpPr txBox="1"/>
          <p:nvPr/>
        </p:nvSpPr>
        <p:spPr>
          <a:xfrm>
            <a:off x="2434418" y="26668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C46001FC-D822-F34E-7881-53C02C40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86" y="2700274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307C976-911E-ED65-5EF9-95B28A35EB7E}"/>
              </a:ext>
            </a:extLst>
          </p:cNvPr>
          <p:cNvSpPr txBox="1"/>
          <p:nvPr/>
        </p:nvSpPr>
        <p:spPr>
          <a:xfrm>
            <a:off x="6730741" y="264824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8F32B10-7F24-FDA3-D2F4-630561FAEB50}"/>
              </a:ext>
            </a:extLst>
          </p:cNvPr>
          <p:cNvSpPr txBox="1"/>
          <p:nvPr/>
        </p:nvSpPr>
        <p:spPr>
          <a:xfrm>
            <a:off x="5831089" y="264824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9F07F3D4-579B-E359-A01A-BB8F80E5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205" y="2708672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91DCCE19-566E-4822-92D9-34930DE59D56}"/>
              </a:ext>
            </a:extLst>
          </p:cNvPr>
          <p:cNvSpPr txBox="1"/>
          <p:nvPr/>
        </p:nvSpPr>
        <p:spPr>
          <a:xfrm>
            <a:off x="10177860" y="26566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84D3D78-6617-6E04-8685-0B60E1D2BF69}"/>
              </a:ext>
            </a:extLst>
          </p:cNvPr>
          <p:cNvSpPr txBox="1"/>
          <p:nvPr/>
        </p:nvSpPr>
        <p:spPr>
          <a:xfrm>
            <a:off x="9278208" y="26566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$ 6.44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B3D9EFC2-F3E4-92D0-18A6-7FDB113FC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82" y="6249354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E28F5EE2-C222-4D14-82E3-0A81BA30F6A2}"/>
              </a:ext>
            </a:extLst>
          </p:cNvPr>
          <p:cNvSpPr txBox="1"/>
          <p:nvPr/>
        </p:nvSpPr>
        <p:spPr>
          <a:xfrm>
            <a:off x="3330637" y="61973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DF683EA-04EA-2E7A-EBF8-382BD3DDB5CF}"/>
              </a:ext>
            </a:extLst>
          </p:cNvPr>
          <p:cNvSpPr txBox="1"/>
          <p:nvPr/>
        </p:nvSpPr>
        <p:spPr>
          <a:xfrm>
            <a:off x="2430985" y="61973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$ 6.66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1746601-18E2-5277-0AA5-60ED56A6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94" y="6246492"/>
            <a:ext cx="762066" cy="14612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583B40C-BE92-D479-7026-DA114FD78C07}"/>
              </a:ext>
            </a:extLst>
          </p:cNvPr>
          <p:cNvSpPr txBox="1"/>
          <p:nvPr/>
        </p:nvSpPr>
        <p:spPr>
          <a:xfrm>
            <a:off x="6749549" y="619446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84D4021-CE77-EC36-EDAA-E6BD3908F82D}"/>
              </a:ext>
            </a:extLst>
          </p:cNvPr>
          <p:cNvSpPr txBox="1"/>
          <p:nvPr/>
        </p:nvSpPr>
        <p:spPr>
          <a:xfrm>
            <a:off x="5849897" y="619446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D5BBE95C-236C-240A-9650-6F725A43E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803" y="6259400"/>
            <a:ext cx="762066" cy="146127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C0404C60-B243-3234-618D-46BA1E3770B5}"/>
              </a:ext>
            </a:extLst>
          </p:cNvPr>
          <p:cNvSpPr txBox="1"/>
          <p:nvPr/>
        </p:nvSpPr>
        <p:spPr>
          <a:xfrm>
            <a:off x="10143458" y="62073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51C80CB-1717-E92F-AC3A-B6F3C6070E1C}"/>
              </a:ext>
            </a:extLst>
          </p:cNvPr>
          <p:cNvSpPr txBox="1"/>
          <p:nvPr/>
        </p:nvSpPr>
        <p:spPr>
          <a:xfrm>
            <a:off x="9243806" y="62073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4C14F060-4A95-F6AE-74D8-54E5B897F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6918766" y="3471311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C9826CC1-D7EF-E849-33C1-699B16AD8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748301" y="3537816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9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D3DE-70E5-7D81-3CB8-731DD8C7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E54507-A0C7-489F-B337-3CFA7B8E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4D86D3-31FC-8841-918B-F07DB5E6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9539E6-A51A-969A-A94E-1A4EC82612D7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E8310D-0330-7E44-E3C9-AB0774ACE433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EA87E4C-6BB1-4286-85D7-FC07B752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C57669B-0910-619E-E3F5-5F758DFD555C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4D0D9A0-76A3-0E4B-020B-27B07FA1D926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A8FEED3-AA10-A097-81D9-B43DACFE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AB3DB4F-7567-12D5-78B5-5E0A09DBECB2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D17495B-0127-5E8F-37AA-2540F440B243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5925FF7-7DFC-763A-C2D4-2D35F1085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8B4FF24-B6D3-7D6D-C786-4611265D6F59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A9DC3F-3124-9BEA-05F2-BDF640F7A20A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8AEAF9CC-8082-7F1B-477F-251458ED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D619BCB-D2AE-C268-6582-C104CD87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E1638F1-4ACC-9152-0457-6AF508385B40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E9AE6D8-5111-C74E-8D55-4CE81376B718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F177A87-5F94-C761-A726-8A90A248A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FBE8CF0-E616-3ED6-4217-84D04E1359BF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D66C801-8650-AAE5-68F3-FC434B62B8FA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71ADEC-5530-8E01-06FC-2702AF39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9F0BA3F-8BBA-2DBC-27FB-498CB765199C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6811E5-FC16-546A-E456-8E4E512D5E4D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3015926-4221-29C7-B159-C250F7ED5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9ACB36C-6FC7-2E24-0B61-D31420DCC4B7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40D6C78-2831-EE8B-6ADB-5C3FEE95E6F1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BD934B3-069D-F577-8003-D552AC6C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15" y="2718900"/>
            <a:ext cx="762066" cy="14612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4D947D0-9825-2106-765D-520438C9EAEF}"/>
              </a:ext>
            </a:extLst>
          </p:cNvPr>
          <p:cNvSpPr txBox="1"/>
          <p:nvPr/>
        </p:nvSpPr>
        <p:spPr>
          <a:xfrm>
            <a:off x="3334070" y="26668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1221F77-11A4-EFEC-22C8-464A8AF915E5}"/>
              </a:ext>
            </a:extLst>
          </p:cNvPr>
          <p:cNvSpPr txBox="1"/>
          <p:nvPr/>
        </p:nvSpPr>
        <p:spPr>
          <a:xfrm>
            <a:off x="2434418" y="26668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2521676-0DD2-E864-43DC-F8E7C0168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086" y="2700274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ACF0ABC-DC37-9FF8-35F1-EB1EFAB36576}"/>
              </a:ext>
            </a:extLst>
          </p:cNvPr>
          <p:cNvSpPr txBox="1"/>
          <p:nvPr/>
        </p:nvSpPr>
        <p:spPr>
          <a:xfrm>
            <a:off x="6730741" y="264824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AA93FA2-A0F0-CBF9-2B7B-D0A9B439AB5A}"/>
              </a:ext>
            </a:extLst>
          </p:cNvPr>
          <p:cNvSpPr txBox="1"/>
          <p:nvPr/>
        </p:nvSpPr>
        <p:spPr>
          <a:xfrm>
            <a:off x="5831089" y="264824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C0E6557-E991-1348-EE3F-E7E415AE6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05" y="2708672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4DE8D90C-FA8F-FD3E-1C1B-5B93660FF880}"/>
              </a:ext>
            </a:extLst>
          </p:cNvPr>
          <p:cNvSpPr txBox="1"/>
          <p:nvPr/>
        </p:nvSpPr>
        <p:spPr>
          <a:xfrm>
            <a:off x="10177860" y="26566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4F17103-4FB0-3F8C-E215-E9C0B004E294}"/>
              </a:ext>
            </a:extLst>
          </p:cNvPr>
          <p:cNvSpPr txBox="1"/>
          <p:nvPr/>
        </p:nvSpPr>
        <p:spPr>
          <a:xfrm>
            <a:off x="9278208" y="26566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$ 6.44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59A9564D-9B00-46D2-12C1-07EDFB524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982" y="6249354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F367F078-88BE-A306-50B2-A6DE41712579}"/>
              </a:ext>
            </a:extLst>
          </p:cNvPr>
          <p:cNvSpPr txBox="1"/>
          <p:nvPr/>
        </p:nvSpPr>
        <p:spPr>
          <a:xfrm>
            <a:off x="3330637" y="61973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1773328-8C30-749C-F4EB-15039D98EC6A}"/>
              </a:ext>
            </a:extLst>
          </p:cNvPr>
          <p:cNvSpPr txBox="1"/>
          <p:nvPr/>
        </p:nvSpPr>
        <p:spPr>
          <a:xfrm>
            <a:off x="2430985" y="61973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$ 6.66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D83A6FE7-0FE4-2566-AF00-AEDA7DC33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894" y="6246492"/>
            <a:ext cx="762066" cy="14612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802A577E-F340-B0A8-84E2-383C09FE8A7C}"/>
              </a:ext>
            </a:extLst>
          </p:cNvPr>
          <p:cNvSpPr txBox="1"/>
          <p:nvPr/>
        </p:nvSpPr>
        <p:spPr>
          <a:xfrm>
            <a:off x="6749549" y="619446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90432BF-1FF1-51CC-332C-7BEC33BAEA72}"/>
              </a:ext>
            </a:extLst>
          </p:cNvPr>
          <p:cNvSpPr txBox="1"/>
          <p:nvPr/>
        </p:nvSpPr>
        <p:spPr>
          <a:xfrm>
            <a:off x="5849897" y="619446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D77E2FB4-356B-0C11-93D7-DB35EBD2D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803" y="6259400"/>
            <a:ext cx="762066" cy="146127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AB58A3BA-97BC-F70F-1AD9-4FE5FAF91812}"/>
              </a:ext>
            </a:extLst>
          </p:cNvPr>
          <p:cNvSpPr txBox="1"/>
          <p:nvPr/>
        </p:nvSpPr>
        <p:spPr>
          <a:xfrm>
            <a:off x="10143458" y="62073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F8553B3-E9B7-FBE0-792E-7DE7A8B4E57F}"/>
              </a:ext>
            </a:extLst>
          </p:cNvPr>
          <p:cNvSpPr txBox="1"/>
          <p:nvPr/>
        </p:nvSpPr>
        <p:spPr>
          <a:xfrm>
            <a:off x="9243806" y="62073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94C2EA7-FAF4-DEE2-144B-A64301906C9A}"/>
              </a:ext>
            </a:extLst>
          </p:cNvPr>
          <p:cNvSpPr txBox="1"/>
          <p:nvPr/>
        </p:nvSpPr>
        <p:spPr>
          <a:xfrm>
            <a:off x="4689127" y="3056859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PE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https://www.youtube.com/watch?v=5oeSkg6nUvA</a:t>
            </a:r>
            <a:endParaRPr lang="es-PE" dirty="0"/>
          </a:p>
          <a:p>
            <a:endParaRPr lang="es-PE" dirty="0"/>
          </a:p>
        </p:txBody>
      </p:sp>
      <p:pic>
        <p:nvPicPr>
          <p:cNvPr id="59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DD4E4AD0-A494-9FA8-3855-01F2E600C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6918766" y="3471311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52EEB58B-9724-03BB-084F-22F112665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748301" y="3537816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os multimedia en línea 1" title="Elite Force 🪖">
            <a:hlinkClick r:id="" action="ppaction://media"/>
            <a:extLst>
              <a:ext uri="{FF2B5EF4-FFF2-40B4-BE49-F238E27FC236}">
                <a16:creationId xmlns:a16="http://schemas.microsoft.com/office/drawing/2014/main" id="{E97BD86E-D943-EB38-73ED-F5BD1A684F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66DEA-C819-48A2-4196-E4803847D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C913BFB-5B8D-057E-C38B-D9988FED6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651AB4-C5E0-AA63-63C1-32419C6E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E934C9E-86FC-6B0C-EEB6-26818D65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741FF81-F1B0-B4C8-AFB9-2CE5D7EBF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C72D92-AF43-7158-3CAB-3722FA8BA6EA}"/>
              </a:ext>
            </a:extLst>
          </p:cNvPr>
          <p:cNvSpPr txBox="1"/>
          <p:nvPr/>
        </p:nvSpPr>
        <p:spPr>
          <a:xfrm>
            <a:off x="5231569" y="3885436"/>
            <a:ext cx="211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SHOOT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2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CD510-243E-1F0B-ED84-B699E689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F8BE6-773C-2D0A-48F1-237B7ED5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6B0692-DBB6-30D9-0EFA-9A9D1BBE3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C5414A-D532-7B04-52F2-629732CF7C29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D125A3-FA03-EB52-0F2F-32A8087E4D84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B7005AF-006B-BDB0-5DE8-C8C34D38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374726C-D7C9-E91A-E0F3-18E2C378FF89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498C131-C5A9-E97D-9B38-D0841D9F9550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9FEA19E-1C0B-BE73-E5B6-BA5078E1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146CB50-FCB4-1AB0-9E10-A2F0A21940B3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89E98D6-E3AB-FAA5-9F9C-9F6951140856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063F40B-A12C-1A40-65CF-90097F44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913EB22-2E14-26AE-4D69-83D99EE95D39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3E2916-D1B9-93F1-7101-02897B53BD72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D48FFAE6-5070-7C15-1906-4E4DAD7C2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B0A9C2-70E4-0BE4-4C30-B5D0CABF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23CBCBC-C25D-D226-FE82-7BB565586FFF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2F1C9E1-43A4-AE61-B361-2DFA3AD68F99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57D23D9-A4E1-168F-8DDF-287B75995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39542EB-76B2-E3ED-B64E-47E8FCAD0186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291204D-DCAE-A293-8F9D-FE69F8AE70FF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B6CAFE0-6842-D3DA-D8BB-E01A5C4A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D091044-0EAF-646F-2A2F-FC5BE6A24938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AC58D2-984E-27BA-9775-590FC3A1DE13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ED7620D-850F-09C9-FE02-22881F6E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9078C26-CDEB-D1AF-A459-00B9BA31E71C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556B038-74B9-4AC5-2D11-D0B178DA7F47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50A318E6-C159-8C81-FC16-1C71D5A00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15" y="2718900"/>
            <a:ext cx="762066" cy="14612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084A9A89-530B-ECF7-83C6-E9A794A8DB8A}"/>
              </a:ext>
            </a:extLst>
          </p:cNvPr>
          <p:cNvSpPr txBox="1"/>
          <p:nvPr/>
        </p:nvSpPr>
        <p:spPr>
          <a:xfrm>
            <a:off x="3334070" y="26668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661233A-6776-B429-C104-B7AEDD035D1C}"/>
              </a:ext>
            </a:extLst>
          </p:cNvPr>
          <p:cNvSpPr txBox="1"/>
          <p:nvPr/>
        </p:nvSpPr>
        <p:spPr>
          <a:xfrm>
            <a:off x="2434418" y="26668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8995E26E-5C83-BD66-998B-144C45E9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86" y="2700274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5B6824F-7CC4-0DED-462B-723237D7BFF9}"/>
              </a:ext>
            </a:extLst>
          </p:cNvPr>
          <p:cNvSpPr txBox="1"/>
          <p:nvPr/>
        </p:nvSpPr>
        <p:spPr>
          <a:xfrm>
            <a:off x="6730741" y="264824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488598D-054F-AFC6-F6C5-DF02EFCEEB01}"/>
              </a:ext>
            </a:extLst>
          </p:cNvPr>
          <p:cNvSpPr txBox="1"/>
          <p:nvPr/>
        </p:nvSpPr>
        <p:spPr>
          <a:xfrm>
            <a:off x="5831089" y="264824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2FC3481-4E36-F01C-5944-3F74600E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205" y="2708672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A7234F59-7CAC-45AC-8709-B14952B5EE1E}"/>
              </a:ext>
            </a:extLst>
          </p:cNvPr>
          <p:cNvSpPr txBox="1"/>
          <p:nvPr/>
        </p:nvSpPr>
        <p:spPr>
          <a:xfrm>
            <a:off x="10177860" y="26566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86A139B-1226-0A0C-1811-DE7518521C76}"/>
              </a:ext>
            </a:extLst>
          </p:cNvPr>
          <p:cNvSpPr txBox="1"/>
          <p:nvPr/>
        </p:nvSpPr>
        <p:spPr>
          <a:xfrm>
            <a:off x="9278208" y="26566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$ 6.44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36634CE6-EF74-BB9F-F3D3-447381BA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82" y="6249354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31F16D2B-661F-BA48-7F23-C3ADD5CAFDE4}"/>
              </a:ext>
            </a:extLst>
          </p:cNvPr>
          <p:cNvSpPr txBox="1"/>
          <p:nvPr/>
        </p:nvSpPr>
        <p:spPr>
          <a:xfrm>
            <a:off x="3330637" y="61973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F8D532D-38CF-1F45-DE52-B13285986E3B}"/>
              </a:ext>
            </a:extLst>
          </p:cNvPr>
          <p:cNvSpPr txBox="1"/>
          <p:nvPr/>
        </p:nvSpPr>
        <p:spPr>
          <a:xfrm>
            <a:off x="2430985" y="61973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$ 6.66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E6499672-7447-AC53-BF61-AF4CE2F0A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94" y="6246492"/>
            <a:ext cx="762066" cy="14612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3941AEED-68EF-0E7A-A073-0CD15AFAD0ED}"/>
              </a:ext>
            </a:extLst>
          </p:cNvPr>
          <p:cNvSpPr txBox="1"/>
          <p:nvPr/>
        </p:nvSpPr>
        <p:spPr>
          <a:xfrm>
            <a:off x="6749549" y="619446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69D2ACE-374B-072B-DAD9-4A19A43D0123}"/>
              </a:ext>
            </a:extLst>
          </p:cNvPr>
          <p:cNvSpPr txBox="1"/>
          <p:nvPr/>
        </p:nvSpPr>
        <p:spPr>
          <a:xfrm>
            <a:off x="5849897" y="619446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56343C7E-A458-E75A-2F65-4CD4A0FA0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803" y="6259400"/>
            <a:ext cx="762066" cy="146127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873C9807-EA30-90E1-EF2D-B320CABF24BC}"/>
              </a:ext>
            </a:extLst>
          </p:cNvPr>
          <p:cNvSpPr txBox="1"/>
          <p:nvPr/>
        </p:nvSpPr>
        <p:spPr>
          <a:xfrm>
            <a:off x="10143458" y="62073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63B2C0D-7629-1957-87E6-CF2FBCE451B4}"/>
              </a:ext>
            </a:extLst>
          </p:cNvPr>
          <p:cNvSpPr txBox="1"/>
          <p:nvPr/>
        </p:nvSpPr>
        <p:spPr>
          <a:xfrm>
            <a:off x="9243806" y="62073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E6E7ED6-D69E-1823-A2AF-6794A3C826D4}"/>
              </a:ext>
            </a:extLst>
          </p:cNvPr>
          <p:cNvSpPr txBox="1"/>
          <p:nvPr/>
        </p:nvSpPr>
        <p:spPr>
          <a:xfrm>
            <a:off x="4689127" y="3056859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P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https://www.youtube.com/watch?v=5oeSkg6nUvA</a:t>
            </a:r>
            <a:endParaRPr lang="es-PE" dirty="0"/>
          </a:p>
          <a:p>
            <a:endParaRPr lang="es-PE" dirty="0"/>
          </a:p>
        </p:txBody>
      </p:sp>
      <p:pic>
        <p:nvPicPr>
          <p:cNvPr id="59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B266DF48-0A45-92AE-2950-2CE71826F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6918766" y="3471311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BB0CCCFD-FE97-9111-84EA-25DD38FC8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748301" y="3537816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6B5B79-033F-BC7A-9A60-A75C4B370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61" y="18599"/>
            <a:ext cx="10329922" cy="6750000"/>
          </a:xfrm>
          <a:prstGeom prst="rect">
            <a:avLst/>
          </a:prstGeom>
        </p:spPr>
      </p:pic>
      <p:pic>
        <p:nvPicPr>
          <p:cNvPr id="31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71EC269D-9CDF-4F81-93BA-D18FC54F6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76182" y="365033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290A286-A097-94CD-5F10-E6776CC4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30" y="2888240"/>
            <a:ext cx="762066" cy="146127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997ADF82-0D00-C331-C4CB-4AB7CA6A1FA1}"/>
              </a:ext>
            </a:extLst>
          </p:cNvPr>
          <p:cNvSpPr txBox="1"/>
          <p:nvPr/>
        </p:nvSpPr>
        <p:spPr>
          <a:xfrm>
            <a:off x="6824385" y="283621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10.9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B68FC2B-12A4-0044-25AE-89490E1C4B67}"/>
              </a:ext>
            </a:extLst>
          </p:cNvPr>
          <p:cNvSpPr txBox="1"/>
          <p:nvPr/>
        </p:nvSpPr>
        <p:spPr>
          <a:xfrm>
            <a:off x="5924733" y="283621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F39C8E0-5F7F-A82A-967E-E8334187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379" y="2887477"/>
            <a:ext cx="762066" cy="146127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732F9BE9-1F85-66F5-2D35-F845ABC21296}"/>
              </a:ext>
            </a:extLst>
          </p:cNvPr>
          <p:cNvSpPr txBox="1"/>
          <p:nvPr/>
        </p:nvSpPr>
        <p:spPr>
          <a:xfrm>
            <a:off x="10234034" y="283545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11.9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4617576-DE76-151E-8498-C3782318720F}"/>
              </a:ext>
            </a:extLst>
          </p:cNvPr>
          <p:cNvSpPr txBox="1"/>
          <p:nvPr/>
        </p:nvSpPr>
        <p:spPr>
          <a:xfrm>
            <a:off x="9334382" y="283545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$ 1.53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F0DDD296-2E50-77AD-46F6-0CD9BEF68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74" y="6411078"/>
            <a:ext cx="762066" cy="146127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0F630296-41F8-7447-0C41-45CF4C00E2B7}"/>
              </a:ext>
            </a:extLst>
          </p:cNvPr>
          <p:cNvSpPr txBox="1"/>
          <p:nvPr/>
        </p:nvSpPr>
        <p:spPr>
          <a:xfrm>
            <a:off x="3406329" y="635905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13.0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E81BEB0-E205-3434-06BC-D1C6F1700EDD}"/>
              </a:ext>
            </a:extLst>
          </p:cNvPr>
          <p:cNvSpPr txBox="1"/>
          <p:nvPr/>
        </p:nvSpPr>
        <p:spPr>
          <a:xfrm>
            <a:off x="2506677" y="635905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</a:t>
            </a:r>
            <a:r>
              <a:rPr lang="es-PE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s-ES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75BB768E-BFD4-9C46-AB3B-87FF306E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69" y="6409713"/>
            <a:ext cx="762066" cy="146127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A1E45A03-F9CB-94C5-7557-8137D31EDCF5}"/>
              </a:ext>
            </a:extLst>
          </p:cNvPr>
          <p:cNvSpPr txBox="1"/>
          <p:nvPr/>
        </p:nvSpPr>
        <p:spPr>
          <a:xfrm>
            <a:off x="6834324" y="6357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3DCD9FC4-A06F-CA5B-D6F7-DB0F6EA77435}"/>
              </a:ext>
            </a:extLst>
          </p:cNvPr>
          <p:cNvSpPr txBox="1"/>
          <p:nvPr/>
        </p:nvSpPr>
        <p:spPr>
          <a:xfrm>
            <a:off x="5934672" y="6357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$ 1.83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BF39EA6E-EA5C-81FE-A0BC-B2DC9A84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653" y="6407909"/>
            <a:ext cx="762066" cy="146127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08E936CD-FEC8-19F1-99DC-D045948A9658}"/>
              </a:ext>
            </a:extLst>
          </p:cNvPr>
          <p:cNvSpPr txBox="1"/>
          <p:nvPr/>
        </p:nvSpPr>
        <p:spPr>
          <a:xfrm>
            <a:off x="10265308" y="635588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17.9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FE5C6BA-7EC7-DA81-B3B1-B7F6FA2E8B93}"/>
              </a:ext>
            </a:extLst>
          </p:cNvPr>
          <p:cNvSpPr txBox="1"/>
          <p:nvPr/>
        </p:nvSpPr>
        <p:spPr>
          <a:xfrm>
            <a:off x="9365656" y="635588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83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BEC2-C670-4357-5329-9962EF7A6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30D61D-456D-D17A-5FF0-D8E68C38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28CF90-37F2-90E3-065F-48259CCFD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AD3922-DF02-7FD5-450C-A8969DCFD8F6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77BBD7-0A48-8239-9344-5B355B632005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805F69E-FCA4-0C4E-AB54-B1733399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4F220CC-61E2-B8F9-6DC6-579C34C38EE0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018E279-E832-A938-1FC2-82CFB5B370F1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404B4AC-CA43-44CE-AF38-A91E0974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3BF54DA-7CC4-EB47-2D66-53913B97102F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AD7D274-A431-7CC2-E691-17D9D90192EB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3D76ADC-A41B-21D9-DA22-444F3103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FC9F60C-D57E-DC49-BEB6-498C322555B3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DE5547C-6389-03FA-C90F-5630043621A3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DCAE82DC-BB2E-5868-6041-C0AB0C3C0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1BB56F4-FF88-2A8D-CFCC-38F860E5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3F9476B-5531-533D-9A68-E88576889F00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9DA3658-008D-27C8-7052-707E5037FB37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14082AF-D37D-97C8-9ECE-C0EA9F25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4E3D73E-9548-4340-5884-7D516F53A093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48511B0-EC44-FDB8-7510-00A602042ACE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0B52A59-62FB-B24D-C47E-1F70B2EB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059BDEE-98E2-22A0-935B-364ADB848700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949470-9DF5-4238-0E26-1CB43477AB8E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B14B4E-3AF6-BBF4-5114-CE8CF84CF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C1162E1-5FFA-6564-55B3-C4F688FC819E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8F46C7B-73B9-AA9C-2B05-0CCD6A142D1A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2C672EC-C241-065F-8B4E-5F7C59CC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15" y="2718900"/>
            <a:ext cx="762066" cy="14612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7DAB07E-0516-CBEA-D72F-23CA2C09A32D}"/>
              </a:ext>
            </a:extLst>
          </p:cNvPr>
          <p:cNvSpPr txBox="1"/>
          <p:nvPr/>
        </p:nvSpPr>
        <p:spPr>
          <a:xfrm>
            <a:off x="3334070" y="26668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2F52670-5A1F-822C-8779-F7D092660DF6}"/>
              </a:ext>
            </a:extLst>
          </p:cNvPr>
          <p:cNvSpPr txBox="1"/>
          <p:nvPr/>
        </p:nvSpPr>
        <p:spPr>
          <a:xfrm>
            <a:off x="2434418" y="26668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9C4DF3E6-14C9-E1E5-15E1-B473F805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86" y="2700274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7377A22D-3DC7-4AE6-FD61-15A6320EC71B}"/>
              </a:ext>
            </a:extLst>
          </p:cNvPr>
          <p:cNvSpPr txBox="1"/>
          <p:nvPr/>
        </p:nvSpPr>
        <p:spPr>
          <a:xfrm>
            <a:off x="6730741" y="264824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1F741E0-BBE0-0DF0-555B-6D760B597D49}"/>
              </a:ext>
            </a:extLst>
          </p:cNvPr>
          <p:cNvSpPr txBox="1"/>
          <p:nvPr/>
        </p:nvSpPr>
        <p:spPr>
          <a:xfrm>
            <a:off x="5831089" y="264824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$ 2.91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596F5F3-E60F-65F0-1B03-DC077C46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205" y="2708672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E75A16FF-26D7-D78E-51A6-245317028212}"/>
              </a:ext>
            </a:extLst>
          </p:cNvPr>
          <p:cNvSpPr txBox="1"/>
          <p:nvPr/>
        </p:nvSpPr>
        <p:spPr>
          <a:xfrm>
            <a:off x="10177860" y="26566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39957A9-2E58-2DE8-94D1-8A555C2891AC}"/>
              </a:ext>
            </a:extLst>
          </p:cNvPr>
          <p:cNvSpPr txBox="1"/>
          <p:nvPr/>
        </p:nvSpPr>
        <p:spPr>
          <a:xfrm>
            <a:off x="9278208" y="26566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$ 6.44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25B1899B-89CE-65C8-CEF9-05E500C9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82" y="6249354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2A9E8D1A-0EBB-DE22-A88D-7EE1790DACDC}"/>
              </a:ext>
            </a:extLst>
          </p:cNvPr>
          <p:cNvSpPr txBox="1"/>
          <p:nvPr/>
        </p:nvSpPr>
        <p:spPr>
          <a:xfrm>
            <a:off x="3330637" y="61973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317025B-F925-4851-5B9E-A0CBDD86AD7B}"/>
              </a:ext>
            </a:extLst>
          </p:cNvPr>
          <p:cNvSpPr txBox="1"/>
          <p:nvPr/>
        </p:nvSpPr>
        <p:spPr>
          <a:xfrm>
            <a:off x="2430985" y="61973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$ 6.66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6156DB0D-9119-FD99-A70B-3D97B687A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94" y="6246492"/>
            <a:ext cx="762066" cy="14612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A83BD25-0213-4972-7338-9D80087C1DD5}"/>
              </a:ext>
            </a:extLst>
          </p:cNvPr>
          <p:cNvSpPr txBox="1"/>
          <p:nvPr/>
        </p:nvSpPr>
        <p:spPr>
          <a:xfrm>
            <a:off x="6749549" y="619446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F4E4F03-4D4B-0B74-0908-ACEE0FC9C3E9}"/>
              </a:ext>
            </a:extLst>
          </p:cNvPr>
          <p:cNvSpPr txBox="1"/>
          <p:nvPr/>
        </p:nvSpPr>
        <p:spPr>
          <a:xfrm>
            <a:off x="5849897" y="619446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9976BA98-D86E-6C8C-677E-303C19F1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803" y="6259400"/>
            <a:ext cx="762066" cy="146127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1129FE90-A4B4-2984-D750-BC42C3BEE5F3}"/>
              </a:ext>
            </a:extLst>
          </p:cNvPr>
          <p:cNvSpPr txBox="1"/>
          <p:nvPr/>
        </p:nvSpPr>
        <p:spPr>
          <a:xfrm>
            <a:off x="10143458" y="62073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79B2A86-C1F1-A44C-BA5A-BFE62257C5BC}"/>
              </a:ext>
            </a:extLst>
          </p:cNvPr>
          <p:cNvSpPr txBox="1"/>
          <p:nvPr/>
        </p:nvSpPr>
        <p:spPr>
          <a:xfrm>
            <a:off x="9243806" y="62073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BCC52D1-7F34-F4AF-8E60-DD0B6A20BA35}"/>
              </a:ext>
            </a:extLst>
          </p:cNvPr>
          <p:cNvSpPr txBox="1"/>
          <p:nvPr/>
        </p:nvSpPr>
        <p:spPr>
          <a:xfrm>
            <a:off x="4689127" y="3056859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P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https://www.youtube.com/watch?v=5oeSkg6nUvA</a:t>
            </a:r>
            <a:endParaRPr lang="es-PE" dirty="0"/>
          </a:p>
          <a:p>
            <a:endParaRPr lang="es-PE" dirty="0"/>
          </a:p>
        </p:txBody>
      </p:sp>
      <p:pic>
        <p:nvPicPr>
          <p:cNvPr id="59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1C9B835D-D0C9-E8AA-223A-FDEDA4DBE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6918766" y="3471311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F363B25-69BB-DD99-3D7E-02D1E5171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748301" y="3537816"/>
            <a:ext cx="352638" cy="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46DFFF-E3C1-A26E-8761-1D366596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01" y="34122"/>
            <a:ext cx="10349436" cy="6750000"/>
          </a:xfrm>
          <a:prstGeom prst="rect">
            <a:avLst/>
          </a:prstGeom>
        </p:spPr>
      </p:pic>
      <p:pic>
        <p:nvPicPr>
          <p:cNvPr id="32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864C889-9B1B-9F29-56E3-80CAA0839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212048" y="1791718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A67EF8CE-E011-5E73-056E-D69FA122F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941417" y="3526145"/>
            <a:ext cx="290316" cy="42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37F85FF-B1D6-65BA-D185-99A363B4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03" y="2809914"/>
            <a:ext cx="762066" cy="14612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F17544C3-C898-8ABB-E036-56FBF725ACF6}"/>
              </a:ext>
            </a:extLst>
          </p:cNvPr>
          <p:cNvSpPr txBox="1"/>
          <p:nvPr/>
        </p:nvSpPr>
        <p:spPr>
          <a:xfrm>
            <a:off x="3259658" y="275788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12.9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E6D68B8-AE46-F461-D5AF-36F38CBC1EF4}"/>
              </a:ext>
            </a:extLst>
          </p:cNvPr>
          <p:cNvSpPr txBox="1"/>
          <p:nvPr/>
        </p:nvSpPr>
        <p:spPr>
          <a:xfrm>
            <a:off x="2360006" y="275788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$ 1.59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8497C97A-8F0E-9A3A-F783-FA8C7228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10" y="2779015"/>
            <a:ext cx="762066" cy="146127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545A1DC7-8AB5-F89E-901D-FAA38A2D1C07}"/>
              </a:ext>
            </a:extLst>
          </p:cNvPr>
          <p:cNvSpPr txBox="1"/>
          <p:nvPr/>
        </p:nvSpPr>
        <p:spPr>
          <a:xfrm>
            <a:off x="6710765" y="27269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17.9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741F65F3-1204-20C2-D010-488E4B643B50}"/>
              </a:ext>
            </a:extLst>
          </p:cNvPr>
          <p:cNvSpPr txBox="1"/>
          <p:nvPr/>
        </p:nvSpPr>
        <p:spPr>
          <a:xfrm>
            <a:off x="5811113" y="27269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$ 2.19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BAA2BCCC-456E-D4F6-30C5-AC91E31D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43" y="2819624"/>
            <a:ext cx="762066" cy="146127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32F5A31C-8FE2-7902-8C7D-CA4592DE67CD}"/>
              </a:ext>
            </a:extLst>
          </p:cNvPr>
          <p:cNvSpPr txBox="1"/>
          <p:nvPr/>
        </p:nvSpPr>
        <p:spPr>
          <a:xfrm>
            <a:off x="10175598" y="276759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443AE641-0CE2-A060-2F28-0FDADEE0C689}"/>
              </a:ext>
            </a:extLst>
          </p:cNvPr>
          <p:cNvSpPr txBox="1"/>
          <p:nvPr/>
        </p:nvSpPr>
        <p:spPr>
          <a:xfrm>
            <a:off x="9275946" y="276759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$ 2.18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3191C87A-C411-CB8F-D942-7B12447B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44" y="6378251"/>
            <a:ext cx="762066" cy="146127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40AFAA9C-8E27-ADB6-E77A-1F5961E2DB0F}"/>
              </a:ext>
            </a:extLst>
          </p:cNvPr>
          <p:cNvSpPr txBox="1"/>
          <p:nvPr/>
        </p:nvSpPr>
        <p:spPr>
          <a:xfrm>
            <a:off x="3276899" y="632622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AB70D5D3-B0A8-EB19-0CD0-2A6B211D472D}"/>
              </a:ext>
            </a:extLst>
          </p:cNvPr>
          <p:cNvSpPr txBox="1"/>
          <p:nvPr/>
        </p:nvSpPr>
        <p:spPr>
          <a:xfrm>
            <a:off x="2377247" y="632622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$ 3.68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Imagen 69">
            <a:extLst>
              <a:ext uri="{FF2B5EF4-FFF2-40B4-BE49-F238E27FC236}">
                <a16:creationId xmlns:a16="http://schemas.microsoft.com/office/drawing/2014/main" id="{5575365E-7938-8E53-81B6-8FCB5340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038" y="6378251"/>
            <a:ext cx="762066" cy="146127"/>
          </a:xfrm>
          <a:prstGeom prst="rect">
            <a:avLst/>
          </a:prstGeom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442C7A5A-93C8-89A3-360C-7D8F7BCEA9F1}"/>
              </a:ext>
            </a:extLst>
          </p:cNvPr>
          <p:cNvSpPr txBox="1"/>
          <p:nvPr/>
        </p:nvSpPr>
        <p:spPr>
          <a:xfrm>
            <a:off x="6685693" y="632622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CD6D07B3-BE7D-481F-40A2-8A6E1BCA0910}"/>
              </a:ext>
            </a:extLst>
          </p:cNvPr>
          <p:cNvSpPr txBox="1"/>
          <p:nvPr/>
        </p:nvSpPr>
        <p:spPr>
          <a:xfrm>
            <a:off x="5786041" y="632622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$ 0.51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FBE602-C218-7BBC-96B0-267CDDE3D94D}"/>
              </a:ext>
            </a:extLst>
          </p:cNvPr>
          <p:cNvSpPr txBox="1"/>
          <p:nvPr/>
        </p:nvSpPr>
        <p:spPr>
          <a:xfrm>
            <a:off x="4204978" y="3128306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rgbClr val="467886"/>
                </a:solidFill>
              </a:defRPr>
            </a:lvl1pPr>
          </a:lstStyle>
          <a:p>
            <a:r>
              <a:rPr lang="es-P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https://www.instagram.com/ditoysjuguetes/reel/C6zXp6DPGE8</a:t>
            </a:r>
            <a:r>
              <a:rPr lang="es-PE" dirty="0">
                <a:solidFill>
                  <a:schemeClr val="bg2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s-PE" dirty="0">
              <a:solidFill>
                <a:schemeClr val="bg2">
                  <a:lumMod val="50000"/>
                </a:schemeClr>
              </a:solidFill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1657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EB3B-026F-CC64-F954-217893785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53E8985-2B56-AEB8-A635-E92C69A8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ABB091-8E8D-23B0-42FD-25C81940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094A5A-6987-3265-1C69-18C64EDA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B605BCE-8890-D497-59C2-BF2B446EF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FCE6C75-F479-36AE-65AB-E8497F3F01A2}"/>
              </a:ext>
            </a:extLst>
          </p:cNvPr>
          <p:cNvSpPr txBox="1"/>
          <p:nvPr/>
        </p:nvSpPr>
        <p:spPr>
          <a:xfrm>
            <a:off x="4744551" y="3885436"/>
            <a:ext cx="285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VET &amp; MY LOOK 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52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97C9B-DE25-D008-C142-27FB63F9D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F98564-E6FB-1CB0-BBBC-3AB4B4E45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AEAAB6-EA2B-5060-4EFB-FE7B73B0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1799565-C23D-E15A-B003-878BB291F54F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EA6E949-B8FA-CAC3-A87F-2A6D01EF26FF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7718058-1B7D-1397-F4FF-F9B52A4F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034348E-6B38-A14C-4DA1-CB0CA3705A2A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A718F38-24EA-5AAC-AEBF-C487543512E2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C773CC2-2494-FE13-78A2-B2FD6BE95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6ADD25F-7116-F3A4-CE0E-C59702979529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7E37D4-18F3-A1ED-51F0-C3FD9D2681EE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6D5094C-2600-BC52-6125-8C390D78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4BAD638-EC4A-F6AF-7FFA-5613A1B0D35A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5B922ED-7A71-0E36-3B32-509C350B436A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E81C3C91-04DF-167F-95FC-D072B3C70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93A869-B9DF-806D-313C-9B8CAE9E4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A468701-151E-1636-74D5-7FC049A8F9B1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23F16E-0858-AC7F-D8D3-EBFF5BA59F97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4F75603-F4E8-39A9-7C94-C37D46DE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0821891-84A4-1F8F-9390-72F25F170330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E553352-7717-7D70-AFC7-408AE0355367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F52F4D-C1A7-118B-31A1-075433A1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2AE2CD5-1CA8-785E-6FBB-7C873807E350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F600321-B08B-C967-795C-F4B63ACD7BD9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EAF835A-7EFF-ED11-2FC8-BA040FD9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66C0AC2-132A-B2DD-B54E-9E677C07261D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5C4086D-2428-1645-0532-44EB4DE594F9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25C6B0-092C-55E7-C03F-F3C13BB2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773" y="2910874"/>
            <a:ext cx="762066" cy="14612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B2BEFE43-D887-0500-99F6-20ACB5ACF894}"/>
              </a:ext>
            </a:extLst>
          </p:cNvPr>
          <p:cNvSpPr txBox="1"/>
          <p:nvPr/>
        </p:nvSpPr>
        <p:spPr>
          <a:xfrm>
            <a:off x="6930428" y="285884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26C9E17-99C9-B831-98C2-35CAC428CCFC}"/>
              </a:ext>
            </a:extLst>
          </p:cNvPr>
          <p:cNvSpPr txBox="1"/>
          <p:nvPr/>
        </p:nvSpPr>
        <p:spPr>
          <a:xfrm>
            <a:off x="6030776" y="285884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$ 3.38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1D67A58-228C-07BA-AD20-43EEB87D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610" y="2928021"/>
            <a:ext cx="762066" cy="1461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45679CF4-F920-F01C-67B0-0612ECDB5D81}"/>
              </a:ext>
            </a:extLst>
          </p:cNvPr>
          <p:cNvSpPr txBox="1"/>
          <p:nvPr/>
        </p:nvSpPr>
        <p:spPr>
          <a:xfrm>
            <a:off x="10192265" y="287599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06D1B35-A9AE-CE28-9E6A-D255A9E90FB8}"/>
              </a:ext>
            </a:extLst>
          </p:cNvPr>
          <p:cNvSpPr txBox="1"/>
          <p:nvPr/>
        </p:nvSpPr>
        <p:spPr>
          <a:xfrm>
            <a:off x="9292613" y="287599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3AE90A3-459F-45EB-0B7F-F90130B4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75" y="-23901"/>
            <a:ext cx="10460378" cy="6750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F83DB9F-F79B-F594-63A0-550BFCAC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37" y="2908382"/>
            <a:ext cx="762066" cy="146127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F4C11B67-E6F3-AB62-39AB-5A9A12C5BF92}"/>
              </a:ext>
            </a:extLst>
          </p:cNvPr>
          <p:cNvSpPr txBox="1"/>
          <p:nvPr/>
        </p:nvSpPr>
        <p:spPr>
          <a:xfrm>
            <a:off x="3438892" y="285635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DB8AD04-B75F-ABAD-398B-0D8E979796E8}"/>
              </a:ext>
            </a:extLst>
          </p:cNvPr>
          <p:cNvSpPr txBox="1"/>
          <p:nvPr/>
        </p:nvSpPr>
        <p:spPr>
          <a:xfrm>
            <a:off x="2539240" y="285635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6A9D29EF-0740-B145-579A-4927CFF8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418" y="2898872"/>
            <a:ext cx="762066" cy="146127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A9A9B52B-F529-F4FC-6B42-21C607BF245F}"/>
              </a:ext>
            </a:extLst>
          </p:cNvPr>
          <p:cNvSpPr txBox="1"/>
          <p:nvPr/>
        </p:nvSpPr>
        <p:spPr>
          <a:xfrm>
            <a:off x="6907073" y="28468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ED48F48-5601-4138-E960-954DCE5A2B7B}"/>
              </a:ext>
            </a:extLst>
          </p:cNvPr>
          <p:cNvSpPr txBox="1"/>
          <p:nvPr/>
        </p:nvSpPr>
        <p:spPr>
          <a:xfrm>
            <a:off x="6007421" y="28468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6181E31D-F8D5-C5C6-669D-E77A818F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102" y="2900780"/>
            <a:ext cx="762066" cy="146127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481F3560-3007-B703-F984-452E39EBCFC5}"/>
              </a:ext>
            </a:extLst>
          </p:cNvPr>
          <p:cNvSpPr txBox="1"/>
          <p:nvPr/>
        </p:nvSpPr>
        <p:spPr>
          <a:xfrm>
            <a:off x="10338757" y="28487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75CC2D6-73BA-06A2-0275-DF9B5B742369}"/>
              </a:ext>
            </a:extLst>
          </p:cNvPr>
          <p:cNvSpPr txBox="1"/>
          <p:nvPr/>
        </p:nvSpPr>
        <p:spPr>
          <a:xfrm>
            <a:off x="9439105" y="28487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CBD82A0-EACF-09A8-43CE-2DC8E98B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573" y="6350696"/>
            <a:ext cx="762066" cy="14612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42440533-87B5-DD4A-53C9-E0022F7ADC0C}"/>
              </a:ext>
            </a:extLst>
          </p:cNvPr>
          <p:cNvSpPr txBox="1"/>
          <p:nvPr/>
        </p:nvSpPr>
        <p:spPr>
          <a:xfrm>
            <a:off x="6888228" y="629867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A312966-3EC6-B60C-D7F7-8D4924C02CA5}"/>
              </a:ext>
            </a:extLst>
          </p:cNvPr>
          <p:cNvSpPr txBox="1"/>
          <p:nvPr/>
        </p:nvSpPr>
        <p:spPr>
          <a:xfrm>
            <a:off x="5988576" y="629867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$ 3.38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E9491B86-C1D0-35CC-0ADD-7E7A5467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076" y="6337809"/>
            <a:ext cx="762066" cy="146127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A9F8012A-C506-1153-A10B-2147F99781F3}"/>
              </a:ext>
            </a:extLst>
          </p:cNvPr>
          <p:cNvSpPr txBox="1"/>
          <p:nvPr/>
        </p:nvSpPr>
        <p:spPr>
          <a:xfrm>
            <a:off x="10354731" y="628578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64904F7-AC57-F178-D004-4FC0C41EEB85}"/>
              </a:ext>
            </a:extLst>
          </p:cNvPr>
          <p:cNvSpPr txBox="1"/>
          <p:nvPr/>
        </p:nvSpPr>
        <p:spPr>
          <a:xfrm>
            <a:off x="9455079" y="628578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648F6F9-0F46-220A-9DDF-E156EE36E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4169411" y="29817"/>
            <a:ext cx="298944" cy="4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E4E83B74-9DE3-EA0F-8C25-C469085D7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574175" y="47934"/>
            <a:ext cx="298944" cy="4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D2C74D3-0DA5-6C89-959D-912E4D42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1109119" y="69627"/>
            <a:ext cx="298944" cy="4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D1DF89B2-1C20-48D3-3634-685A39B5F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15200" y="3643981"/>
            <a:ext cx="408447" cy="60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CE899383-D56C-810F-CED5-0246AB863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861026" y="3649537"/>
            <a:ext cx="408447" cy="60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4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442FB-26F1-F31E-2EF6-7EA42A761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8A79AFA-92B2-402D-9433-07542E29F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7A08FE-332B-07EF-4BDC-DC2CBF11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F047550-06E0-274B-4BD4-DA7FA1702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pic>
        <p:nvPicPr>
          <p:cNvPr id="3" name="Elementos multimedia en línea 1" title="Color My Pet. Que tiernos que son !!!">
            <a:hlinkClick r:id="" action="ppaction://media"/>
            <a:extLst>
              <a:ext uri="{FF2B5EF4-FFF2-40B4-BE49-F238E27FC236}">
                <a16:creationId xmlns:a16="http://schemas.microsoft.com/office/drawing/2014/main" id="{9F8C09F8-24B9-2079-F8CE-CA37FF5003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314232"/>
            <a:ext cx="12192000" cy="72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D36099-09AF-AC65-0D4A-C7E3F8B0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B16173F-C781-8743-A758-04EB5B23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8BB6B4-D580-F1AF-6DE9-2A86F4E2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2F889B4-B325-CC14-4B79-201F96F1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0E68AC-2C74-C7FE-372D-AC85E2312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8BEED9-7E5F-DF8B-5334-A940B7FD83D0}"/>
              </a:ext>
            </a:extLst>
          </p:cNvPr>
          <p:cNvSpPr txBox="1"/>
          <p:nvPr/>
        </p:nvSpPr>
        <p:spPr>
          <a:xfrm>
            <a:off x="4323263" y="3980312"/>
            <a:ext cx="353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BURBUJAS CON LICENCIA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0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34EC-EC3D-6A5C-9B55-B650AB4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CF42330-F052-28B1-7B93-4465E9C0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1BC3CA-EA36-AA88-03C4-838AA941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75F6C38-1A3F-A71E-B4B1-72750F30C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3A48F35-DFBD-0DA7-01E9-C580C175E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308158A-6388-4992-84F3-50D13C67DB03}"/>
              </a:ext>
            </a:extLst>
          </p:cNvPr>
          <p:cNvSpPr txBox="1"/>
          <p:nvPr/>
        </p:nvSpPr>
        <p:spPr>
          <a:xfrm>
            <a:off x="4874555" y="3958446"/>
            <a:ext cx="257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BUNNY BOUTIQUE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5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AB999-6A70-1178-D80E-792E9417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EE543F5-07AD-95D9-2270-7FA5D132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C71D57-C2B7-9EDA-FF21-7F5163AFC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39EDDDA-84F9-3749-85FD-DD7B9361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C64BDC-D2BE-6966-4A86-05F4DB69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9020A5-BA0D-00DE-4FBD-23C3E9A82E8F}"/>
              </a:ext>
            </a:extLst>
          </p:cNvPr>
          <p:cNvSpPr txBox="1"/>
          <p:nvPr/>
        </p:nvSpPr>
        <p:spPr>
          <a:xfrm>
            <a:off x="4804185" y="3960434"/>
            <a:ext cx="257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JUEGOS DE MESA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4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87FCD-029E-E43F-21F3-28AC3D2A3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C7B4984-3F05-A27C-4814-A791BC5E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5" t="59515" r="44687"/>
          <a:stretch/>
        </p:blipFill>
        <p:spPr>
          <a:xfrm>
            <a:off x="-45642" y="-531611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F8921B-9857-A6DB-B75B-D65622179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E33AE3-A028-E33F-FC55-CFF5DED2C424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F35A76-3BDC-C74E-5804-C57EAE42F4E2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440BB85-1A5E-6792-240B-615DA9000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D75D7B1-0C73-34C2-CDA0-35E953C5BDD7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5DE68C-A164-5068-567E-3E01B1CFC8C4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BBAE6C0-F2C1-3F61-D692-A11AC0C8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63AEC99-911D-86B8-15CA-B77258F018E6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9A7237-6304-AF43-00AE-3E70B5C95C0C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5CA2335-F1D3-CBFC-BA88-049BD6ABA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F6032AF-C91E-E0A9-A2E9-BB63D625988F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26325-CB26-93E2-158C-B21A48185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73" y="-4837"/>
            <a:ext cx="10346654" cy="675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8FF64A-3943-732A-8729-62B6710B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254" y="2866721"/>
            <a:ext cx="762066" cy="1461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F30E511-278E-2D60-2F62-F1FF8A12E904}"/>
              </a:ext>
            </a:extLst>
          </p:cNvPr>
          <p:cNvSpPr txBox="1"/>
          <p:nvPr/>
        </p:nvSpPr>
        <p:spPr>
          <a:xfrm>
            <a:off x="10047909" y="281469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3D5C07-9D90-22E3-2D41-599C91EA2BC2}"/>
              </a:ext>
            </a:extLst>
          </p:cNvPr>
          <p:cNvSpPr txBox="1"/>
          <p:nvPr/>
        </p:nvSpPr>
        <p:spPr>
          <a:xfrm>
            <a:off x="9148257" y="281469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$ 2.69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4CB950-022D-EB47-7DBA-820EEEA1E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619" y="6242713"/>
            <a:ext cx="762066" cy="14612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73A4390-DD11-7A02-5AF7-C8D517E23DD9}"/>
              </a:ext>
            </a:extLst>
          </p:cNvPr>
          <p:cNvSpPr txBox="1"/>
          <p:nvPr/>
        </p:nvSpPr>
        <p:spPr>
          <a:xfrm>
            <a:off x="3257274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B22D40-AB5D-D6B2-E333-BB0CB379F8BC}"/>
              </a:ext>
            </a:extLst>
          </p:cNvPr>
          <p:cNvSpPr txBox="1"/>
          <p:nvPr/>
        </p:nvSpPr>
        <p:spPr>
          <a:xfrm>
            <a:off x="2357622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$ 2.60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92D0A91-E873-3CCC-2701-BD677FC2D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325" y="6242713"/>
            <a:ext cx="762066" cy="14612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D7F11D8-08CC-8012-E475-69C010A52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311" y="2857395"/>
            <a:ext cx="762066" cy="146127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5057961-929D-68ED-386A-B3A8BF93C53D}"/>
              </a:ext>
            </a:extLst>
          </p:cNvPr>
          <p:cNvSpPr txBox="1"/>
          <p:nvPr/>
        </p:nvSpPr>
        <p:spPr>
          <a:xfrm>
            <a:off x="3227966" y="280536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4692328-0265-8C3B-F640-AAE6C124165C}"/>
              </a:ext>
            </a:extLst>
          </p:cNvPr>
          <p:cNvSpPr txBox="1"/>
          <p:nvPr/>
        </p:nvSpPr>
        <p:spPr>
          <a:xfrm>
            <a:off x="2328314" y="280536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$ 2.51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8CD15709-1277-431D-C573-C5DFEF50A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730697" y="352830"/>
            <a:ext cx="529948" cy="7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5F5FDC3-5600-26E5-B5F8-9B57B7249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499839" y="378482"/>
            <a:ext cx="529948" cy="7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os multimedia en línea 1" title="Monky Loco   Comercial   Juego de mesa   DITOYS">
            <a:hlinkClick r:id="" action="ppaction://media"/>
            <a:extLst>
              <a:ext uri="{FF2B5EF4-FFF2-40B4-BE49-F238E27FC236}">
                <a16:creationId xmlns:a16="http://schemas.microsoft.com/office/drawing/2014/main" id="{D45D1A9B-02C8-9270-4738-F8940D078C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425185" y="3269974"/>
            <a:ext cx="3438438" cy="3475189"/>
          </a:xfrm>
          <a:prstGeom prst="rect">
            <a:avLst/>
          </a:prstGeom>
        </p:spPr>
      </p:pic>
      <p:pic>
        <p:nvPicPr>
          <p:cNvPr id="24" name="Elementos multimedia en línea 23" title="Crazy Gorilla Ditoys - Mundo Manias Jugueterias">
            <a:hlinkClick r:id="" action="ppaction://media"/>
            <a:extLst>
              <a:ext uri="{FF2B5EF4-FFF2-40B4-BE49-F238E27FC236}">
                <a16:creationId xmlns:a16="http://schemas.microsoft.com/office/drawing/2014/main" id="{90DA844A-9F2D-7DF8-9669-245CAD41E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7857327" y="3269974"/>
            <a:ext cx="3412000" cy="34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3B71-1CAB-1279-DD8E-E37B900C4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999018-C571-7E66-AD2E-78328461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8D4DD0-5555-A23F-DFF9-8BC74D8C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395F1FA-21E5-DEDB-AD16-D7820EC4B46E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069835-7986-1888-5B79-B0D7D96CA3B2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61CC4C-3262-E7E0-EF15-7825B6A7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A837B69-D811-247F-6C48-34A596C15C54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C0632B-22A8-EB49-DEE4-8CFA86BBBE22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136A1BA-51E7-F9FF-AAB0-48055E1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A729552-B088-7E6E-D480-615C2FBDFCD1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5E4C9EC-6006-881A-383F-B9610D49290E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9F833B4-7B14-B4B2-EFA7-BF68DA77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F91892E-3565-ABD3-74E5-74BDC107A2C4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D0FB063-046C-8B71-8D12-51285729D968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A9843-50DE-3E91-72FB-E3B9DD8F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85" y="28724"/>
            <a:ext cx="10233067" cy="6750000"/>
          </a:xfrm>
          <a:prstGeom prst="rect">
            <a:avLst/>
          </a:prstGeom>
        </p:spPr>
      </p:pic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64E92997-9761-47AE-831E-2144DC0EA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33324" y="2046703"/>
            <a:ext cx="380625" cy="5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D73BE22-C8C7-0909-634E-D2F334D7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905" y="2929085"/>
            <a:ext cx="762066" cy="1461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6BB1ED-40D3-E6BE-D3A1-F192A70DD4E3}"/>
              </a:ext>
            </a:extLst>
          </p:cNvPr>
          <p:cNvSpPr txBox="1"/>
          <p:nvPr/>
        </p:nvSpPr>
        <p:spPr>
          <a:xfrm>
            <a:off x="6640560" y="287705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6EC8CE-8BFC-C288-304C-14C576B0008A}"/>
              </a:ext>
            </a:extLst>
          </p:cNvPr>
          <p:cNvSpPr txBox="1"/>
          <p:nvPr/>
        </p:nvSpPr>
        <p:spPr>
          <a:xfrm>
            <a:off x="5740908" y="287705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$ 2.45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68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97F7A-8045-1EEB-5395-DFB7282CC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06BCAA-A1EE-9109-96FC-6B25C9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C9EDF4-31B2-9D24-7605-AF7B5FB73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058E4E2-3E76-B3C3-21B0-D162042AB823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3ADF45-71B4-9E23-E8F8-CA75698F828D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E5B9BB3-B811-1A4C-5107-47097B17B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105FAFE-5716-392B-D71F-EC392DDC0E5E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FEA94CE-8EED-BA28-B550-313658035035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133026D-C284-F01B-3DE3-EE2A77218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DAEA95D-FDAB-9122-4184-B489B432DC43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27A1462-22F6-DBC3-0837-D50364A5C8B5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78F4F71-B736-9099-EC84-3E5E7058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2808CC4-2CF3-CEA9-7225-0FA7241DF501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1AD7C4E-5EED-89C1-8A6F-DBA3EA0C66D0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D03AA2-C943-C0C9-F692-0E89C1DBD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53" y="0"/>
            <a:ext cx="10211963" cy="6750000"/>
          </a:xfrm>
          <a:prstGeom prst="rect">
            <a:avLst/>
          </a:prstGeom>
        </p:spPr>
      </p:pic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EE140F68-7C41-F565-46F0-7AF37A516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639463" y="3503667"/>
            <a:ext cx="529948" cy="7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F4CA48-8112-781D-2135-0C61A2B73567}"/>
              </a:ext>
            </a:extLst>
          </p:cNvPr>
          <p:cNvSpPr txBox="1"/>
          <p:nvPr/>
        </p:nvSpPr>
        <p:spPr>
          <a:xfrm>
            <a:off x="4505289" y="3247507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P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https://www.youtube.com/watch?v=3X9Ba_pwTTA</a:t>
            </a:r>
            <a:endParaRPr lang="es-PE" dirty="0"/>
          </a:p>
          <a:p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D64744-6852-C32A-84BB-9134EF903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763" y="6262990"/>
            <a:ext cx="762066" cy="14612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F5BF999-ED8B-EA53-26F0-0ABE7D914075}"/>
              </a:ext>
            </a:extLst>
          </p:cNvPr>
          <p:cNvSpPr txBox="1"/>
          <p:nvPr/>
        </p:nvSpPr>
        <p:spPr>
          <a:xfrm>
            <a:off x="3213418" y="621096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7DA185-6857-D7A9-DF28-CAAB3588FD88}"/>
              </a:ext>
            </a:extLst>
          </p:cNvPr>
          <p:cNvSpPr txBox="1"/>
          <p:nvPr/>
        </p:nvSpPr>
        <p:spPr>
          <a:xfrm>
            <a:off x="2313766" y="621096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$ 1.83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5A69FF5-D7A7-DCA7-6349-2458228CF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600" y="6242713"/>
            <a:ext cx="762066" cy="14612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7ECFA52-5ED7-45BF-AF40-F43C9453363C}"/>
              </a:ext>
            </a:extLst>
          </p:cNvPr>
          <p:cNvSpPr txBox="1"/>
          <p:nvPr/>
        </p:nvSpPr>
        <p:spPr>
          <a:xfrm>
            <a:off x="10008255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AC95709-7546-C388-EA29-C84D0F3EA330}"/>
              </a:ext>
            </a:extLst>
          </p:cNvPr>
          <p:cNvSpPr txBox="1"/>
          <p:nvPr/>
        </p:nvSpPr>
        <p:spPr>
          <a:xfrm>
            <a:off x="9108603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09FCBED-EB1B-BB77-A12A-A17413635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66" y="6249475"/>
            <a:ext cx="762066" cy="14612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A5BBD6B6-8836-BFD0-7152-8B9F34010DE5}"/>
              </a:ext>
            </a:extLst>
          </p:cNvPr>
          <p:cNvSpPr txBox="1"/>
          <p:nvPr/>
        </p:nvSpPr>
        <p:spPr>
          <a:xfrm>
            <a:off x="6585321" y="619744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17.9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C52AF3F-BCBB-77A4-9727-209E55D6874C}"/>
              </a:ext>
            </a:extLst>
          </p:cNvPr>
          <p:cNvSpPr txBox="1"/>
          <p:nvPr/>
        </p:nvSpPr>
        <p:spPr>
          <a:xfrm>
            <a:off x="5685669" y="619744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$ 2.31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5D9C960-EC75-FBFD-5815-7AC2034B2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4418129" y="3503668"/>
            <a:ext cx="457414" cy="6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2DCDA69E-5FB5-1BBE-D8DF-6225FD557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389999" y="3503769"/>
            <a:ext cx="529948" cy="78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os multimedia en línea 1" title="Ditoys-Juego de Mesa-Doggy Attack y Croky Attack (2020)">
            <a:hlinkClick r:id="" action="ppaction://media"/>
            <a:extLst>
              <a:ext uri="{FF2B5EF4-FFF2-40B4-BE49-F238E27FC236}">
                <a16:creationId xmlns:a16="http://schemas.microsoft.com/office/drawing/2014/main" id="{9199A5B4-F3C7-6C0F-58ED-61DF102D62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952653" y="-53412"/>
            <a:ext cx="6760112" cy="34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E8631-FF60-CA68-722E-E75F110A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8E3F8B-55C3-F232-8502-B318E868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5FDC10-7D4D-AA28-5268-154DCCFB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9DE8DE-AAA1-62DC-9EF2-7DC307AAC02F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AD43E4-74E4-BCF8-DED2-1802F40C8AF3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B80FDCE-8E38-C57D-7490-D4341A7D4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1E9F048-29F1-3D12-F47C-0AEA4BE3B9AE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8827038-D6E0-C064-712A-AFECA9B3BC5A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2794DAD-DBDF-6278-1BEA-C9DFAEA3D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A1DCED3-7F6A-A8BE-BF0D-2FA240B1EDD6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9B2172-0F00-4626-CA08-5F2C00F07218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15DC4D0-6E10-972B-32D8-DACBFDBED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EAAD885-6E34-3BEF-5A59-FEFD97C0530C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DD40F89-00EA-9DF3-A828-C02F80CF442C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00F7E2-B1C8-628E-89F8-259E397B8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41" y="-4837"/>
            <a:ext cx="10307882" cy="6750000"/>
          </a:xfrm>
          <a:prstGeom prst="rect">
            <a:avLst/>
          </a:prstGeom>
        </p:spPr>
      </p:pic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DB7186E-8544-B250-4CBA-FE27BDF3B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430098" y="3582330"/>
            <a:ext cx="529948" cy="7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26307C5-C9F3-21AF-852D-3718EBE8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838" y="2866279"/>
            <a:ext cx="762066" cy="1461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90D2C5-28AD-290A-8419-E2EFBBCFAF92}"/>
              </a:ext>
            </a:extLst>
          </p:cNvPr>
          <p:cNvSpPr txBox="1"/>
          <p:nvPr/>
        </p:nvSpPr>
        <p:spPr>
          <a:xfrm>
            <a:off x="3348493" y="281425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1A32B4-0C84-8543-5A3F-E3B931B590D1}"/>
              </a:ext>
            </a:extLst>
          </p:cNvPr>
          <p:cNvSpPr txBox="1"/>
          <p:nvPr/>
        </p:nvSpPr>
        <p:spPr>
          <a:xfrm>
            <a:off x="2448841" y="2814253"/>
            <a:ext cx="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$ 1.84	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11EA2F-A4D4-CEB7-BF30-188C66689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86" y="2866279"/>
            <a:ext cx="762066" cy="14612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F56A3C7-F1C6-8B17-0833-A4BECF2D4056}"/>
              </a:ext>
            </a:extLst>
          </p:cNvPr>
          <p:cNvSpPr txBox="1"/>
          <p:nvPr/>
        </p:nvSpPr>
        <p:spPr>
          <a:xfrm>
            <a:off x="6738841" y="281425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18CAE7-CAD1-751C-95FB-C0307E4B53A7}"/>
              </a:ext>
            </a:extLst>
          </p:cNvPr>
          <p:cNvSpPr txBox="1"/>
          <p:nvPr/>
        </p:nvSpPr>
        <p:spPr>
          <a:xfrm>
            <a:off x="5839189" y="281425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$ 1.84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1E2838BE-3797-1A89-16D1-D69222025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044552" y="1300444"/>
            <a:ext cx="526529" cy="7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5926006-5335-472B-C0A4-5AE5AC477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498" y="6242713"/>
            <a:ext cx="762066" cy="14612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4BD5ED6-60FE-A2EC-CA14-85CF46C55DB3}"/>
              </a:ext>
            </a:extLst>
          </p:cNvPr>
          <p:cNvSpPr txBox="1"/>
          <p:nvPr/>
        </p:nvSpPr>
        <p:spPr>
          <a:xfrm>
            <a:off x="10186153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22.9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93DF90F-592A-259A-DEDA-CA14BE1FE0BD}"/>
              </a:ext>
            </a:extLst>
          </p:cNvPr>
          <p:cNvSpPr txBox="1"/>
          <p:nvPr/>
        </p:nvSpPr>
        <p:spPr>
          <a:xfrm>
            <a:off x="9236806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$ 2.76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Elementos multimedia en línea 13" title="ZkorGame | Ditoys">
            <a:hlinkClick r:id="" action="ppaction://media"/>
            <a:extLst>
              <a:ext uri="{FF2B5EF4-FFF2-40B4-BE49-F238E27FC236}">
                <a16:creationId xmlns:a16="http://schemas.microsoft.com/office/drawing/2014/main" id="{16DFD1E4-4195-E9FA-1C7E-99AA2AF284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462670" y="3385867"/>
            <a:ext cx="3395618" cy="32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6BBC5-98A4-101A-1098-32B6B493B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EA4CD3-F998-EF7D-C21E-FD578B85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372C1D-4CA9-843A-C009-533FF7BE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E1E778-C0E4-2032-21A0-AF7C9275B827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37F40C-8C35-1AFE-5557-F1B9462223D0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7A49AB3-2680-0A3A-D22A-D41F62341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961156B-3B60-CC87-E49C-6BE245AA8338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85646A-AF64-F7C0-A865-91C385070FE5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AAE20D9-A996-50A7-9814-3A4811D9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A18C081-4696-2A81-18B7-79E0DF2132A7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E6077B7-3809-4A9B-C67E-EB778DA00751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FCDFE84-5FEA-C92B-2A2C-05695AB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B63330E-D3BB-AEF5-6F82-8C816618300D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3DA9E0-EC47-4F3C-CDBB-AE65BA1E666E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EECD01-85D5-1308-D7B8-7189CFE11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46" y="-4837"/>
            <a:ext cx="10324508" cy="6750000"/>
          </a:xfrm>
          <a:prstGeom prst="rect">
            <a:avLst/>
          </a:prstGeom>
        </p:spPr>
      </p:pic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335A7AE-EA2F-5FFB-DA4A-7E15C1EBA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955504" y="1622831"/>
            <a:ext cx="366853" cy="54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94DC9-1C97-AB08-3E0B-A8A09A8F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2846401"/>
            <a:ext cx="762066" cy="1461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971D2FE-BF87-7FAF-E9BA-02C06F165DE9}"/>
              </a:ext>
            </a:extLst>
          </p:cNvPr>
          <p:cNvSpPr txBox="1"/>
          <p:nvPr/>
        </p:nvSpPr>
        <p:spPr>
          <a:xfrm>
            <a:off x="3265551" y="279437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4AB8C0-C490-EEA9-C868-B773DB305C5F}"/>
              </a:ext>
            </a:extLst>
          </p:cNvPr>
          <p:cNvSpPr txBox="1"/>
          <p:nvPr/>
        </p:nvSpPr>
        <p:spPr>
          <a:xfrm>
            <a:off x="2365899" y="279437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$ 5.43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17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E46F5-EC99-E69E-8472-AECB00D9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4775A8-9261-8176-204A-895DB508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1348DE-EE76-FB91-8ED8-55665C028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BFBE4F-A20E-D40D-B80F-489E8F79D353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C29E0F-1EE5-39A4-1B8A-AEEC0C871640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AB63752-21EE-2E13-EDDD-6EAABF822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D0292A0-052C-29C9-5711-E8B1275BE3CA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9FA609-FD6C-7F47-98D4-AE2457C2503D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239D066-44B2-3069-E34F-571D732A1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64A1B22-86B0-5CFD-2587-7210F59FCD6C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B5D2204-B5F8-C44A-1015-B7B99FC87876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889CEDC-CFAA-BF60-C63D-5597241B7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40995C4-2B79-D100-E327-843004381B54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7C33A5-EE21-F94D-7379-9A9330D19710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1E3F30C5-283C-1B8E-1894-A9CE46D91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AF4762-4159-2A31-CBF6-988BE9875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99" y="-4837"/>
            <a:ext cx="10356165" cy="6750000"/>
          </a:xfrm>
          <a:prstGeom prst="rect">
            <a:avLst/>
          </a:prstGeom>
        </p:spPr>
      </p:pic>
      <p:pic>
        <p:nvPicPr>
          <p:cNvPr id="10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A6EA28D-CECC-CD48-AB0A-C05A5EF2D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82488" y="50912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866A34-7ED1-38F5-AF52-6CA426F26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564" y="6327870"/>
            <a:ext cx="762066" cy="1461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8A68E5-E889-3FD2-2D6B-E2C9A28943EF}"/>
              </a:ext>
            </a:extLst>
          </p:cNvPr>
          <p:cNvSpPr txBox="1"/>
          <p:nvPr/>
        </p:nvSpPr>
        <p:spPr>
          <a:xfrm>
            <a:off x="6779219" y="627584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50C622-284B-CC1E-6DB1-19C17C3E782B}"/>
              </a:ext>
            </a:extLst>
          </p:cNvPr>
          <p:cNvSpPr txBox="1"/>
          <p:nvPr/>
        </p:nvSpPr>
        <p:spPr>
          <a:xfrm>
            <a:off x="5879567" y="627584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$ 4.83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4DB11D7-53E4-14C6-4EB1-048DD5557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393" y="6337809"/>
            <a:ext cx="762066" cy="14612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20E25F2C-DF98-5DD0-21A7-C232A83904F7}"/>
              </a:ext>
            </a:extLst>
          </p:cNvPr>
          <p:cNvSpPr txBox="1"/>
          <p:nvPr/>
        </p:nvSpPr>
        <p:spPr>
          <a:xfrm>
            <a:off x="3309048" y="628578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FFC8293-1270-62FA-9B50-8E06B861B4B0}"/>
              </a:ext>
            </a:extLst>
          </p:cNvPr>
          <p:cNvSpPr txBox="1"/>
          <p:nvPr/>
        </p:nvSpPr>
        <p:spPr>
          <a:xfrm>
            <a:off x="2409396" y="628578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lementos multimedia en línea 12" title="Kaka Loca | Ditoys">
            <a:hlinkClick r:id="" action="ppaction://media"/>
            <a:extLst>
              <a:ext uri="{FF2B5EF4-FFF2-40B4-BE49-F238E27FC236}">
                <a16:creationId xmlns:a16="http://schemas.microsoft.com/office/drawing/2014/main" id="{BB2F4688-744B-2E2C-A127-1DCDA010A4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897875" y="3471389"/>
            <a:ext cx="3505295" cy="3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3F428-064E-56BE-99DC-F5AD8DC2D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ECD85E-4098-DEB7-EB25-9CDEFEDA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EC0650-7E6E-09C5-5274-BB6BE0364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9F73401-0D68-9DD7-087E-ECB77C4C12AD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F028E9-3AF3-BC61-7B48-D9DD959A9261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1767BD1-1A89-40FB-E772-1646F0ED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28AF083-6EEA-2C2D-6AE5-3BC3C9FDE6F4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7C1D47F-126A-D20A-F185-5946E328DA47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7FCB9F9-C33F-65BD-7198-5058D8BC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E575097-02A6-271C-4C39-9B87B39F34BC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1E32620-DEC0-1227-7CDE-E75837119638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EBD2F74-BCFE-2B0D-A0CB-46680C01B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ED91281-9A4B-D2FA-0123-678FD52DEFA4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96DF6DA-BD5F-7331-7BDD-EA02EC6A7C41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7E5BB6-AF80-1A0D-0072-CAD7CE9C2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74" y="-4837"/>
            <a:ext cx="10384615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96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D806-D4D3-71E5-5739-E2092DB39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B65A4A-6E0D-7CCB-EF82-F1198C05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249" y="-16286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6FBBF1-4547-5CDE-0653-BD33EF51A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D8E037-0159-01D6-0BE6-D6AB22796715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2D2282-ECE0-90FA-F548-BAD860180C68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24310F1-3BF5-F6B1-E594-0198789EF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C7484F-9889-64C9-72D6-78A5E163F1D1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0BFDD75-91E8-D0C0-F330-7F52FFCFE230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0EDEE6B-850E-5071-6DC2-B409B65A3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ADCE5DA-4A2D-347C-256C-2C538B40A863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6E8799B-B876-EB3F-3334-540D92ED86AB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1624F68-4E94-4B13-7F14-5419CD946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EFA6C39-9E07-C4BD-8453-9E293C04EF65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E44AAEC-9D10-DABB-0962-F8F35155EA72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D49F4B-72D2-EA26-4D7C-BA0E4B3A2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12" y="-162867"/>
            <a:ext cx="10187117" cy="675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EF396F4-C3F3-A22D-C51D-AC05D6C6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64884C8-FF30-D4FD-9D51-CF0C984AB5AE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1030727-B041-9939-7325-01D882B57F9F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BDDED5C-B14F-5AF0-3904-CE802831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765" y="2566545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FA1F4D4-ABFA-66D3-6BF2-1805C0971E23}"/>
              </a:ext>
            </a:extLst>
          </p:cNvPr>
          <p:cNvSpPr txBox="1"/>
          <p:nvPr/>
        </p:nvSpPr>
        <p:spPr>
          <a:xfrm>
            <a:off x="9747633" y="255427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8C0F9FF-F691-EECC-0BA9-7281CECF14FA}"/>
              </a:ext>
            </a:extLst>
          </p:cNvPr>
          <p:cNvSpPr txBox="1"/>
          <p:nvPr/>
        </p:nvSpPr>
        <p:spPr>
          <a:xfrm>
            <a:off x="8847981" y="255427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6C82E1-02EA-5022-2E82-57C943A9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11" y="6108049"/>
            <a:ext cx="762066" cy="1461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91B8556-FA13-3FBB-0C7F-F83B5B8C1A17}"/>
              </a:ext>
            </a:extLst>
          </p:cNvPr>
          <p:cNvSpPr txBox="1"/>
          <p:nvPr/>
        </p:nvSpPr>
        <p:spPr>
          <a:xfrm>
            <a:off x="9771473" y="603480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EED920-5CF0-1F9E-B840-4AF04AAA4292}"/>
              </a:ext>
            </a:extLst>
          </p:cNvPr>
          <p:cNvSpPr txBox="1"/>
          <p:nvPr/>
        </p:nvSpPr>
        <p:spPr>
          <a:xfrm>
            <a:off x="8871821" y="603480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6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A561C-05D6-644B-EF02-D9005BD2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E2E8CE-611F-3935-20A1-A0391CBD9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A8772B-7500-00F2-1AD3-01E73967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C90736-312A-6DFE-5D69-4961AC3DFF13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D7FBDD-F4EC-AF3D-EDE4-4EDFD0B35CD8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9D08551-4507-8ED8-D80A-955A7AC3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6349DAA-A577-BAA4-E4FB-D3A64A2FB3FF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7509BF-60EA-B94D-9A99-7C0B1EB4E8C3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04B42F5-61CC-E4F0-74CD-1E49D811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8CBEA1C-744E-DA48-FF9E-F7425EAA4410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E6DFA08-5783-9BEB-8D5F-E09AC273A9ED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FD22701-D02B-875D-E387-1689101F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FE6236B-067B-868A-97AF-86742605C888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189AEBC-0FA3-71F6-6F89-1CF9F528938E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48FC3B1-1653-533A-0F1D-64EDD4004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9AFF83-CC44-6528-7786-3404758A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CD2D096-2625-BEAB-36C6-DA9A1791E35D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F861272-FA35-7AC8-2162-0AD52CC703E4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D66417C-892C-17A0-F9A4-C6A2B3FB9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2FA0B3C-D241-EF9A-3ECB-041AA7B8C5D0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34E0826-9F30-905F-A9F0-E68D16978DE7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FE664F-F230-379E-2217-30A246BD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425" y="7446"/>
            <a:ext cx="10092314" cy="6750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A5093B5-E272-BD0E-BBD8-58A46AC2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235" y="2879080"/>
            <a:ext cx="762066" cy="1461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611A05-0827-B622-1F83-29AF760794C1}"/>
              </a:ext>
            </a:extLst>
          </p:cNvPr>
          <p:cNvSpPr txBox="1"/>
          <p:nvPr/>
        </p:nvSpPr>
        <p:spPr>
          <a:xfrm>
            <a:off x="3427890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10.9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81A7E7-60D8-D573-D25D-A9354DE2F17F}"/>
              </a:ext>
            </a:extLst>
          </p:cNvPr>
          <p:cNvSpPr txBox="1"/>
          <p:nvPr/>
        </p:nvSpPr>
        <p:spPr>
          <a:xfrm>
            <a:off x="2528238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$ 1.32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AA4930F-65F8-0B46-E46C-501DECE6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049" y="2891350"/>
            <a:ext cx="762066" cy="14612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A07E63B6-86A1-0F59-3F7F-CDF5BEE26E9E}"/>
              </a:ext>
            </a:extLst>
          </p:cNvPr>
          <p:cNvSpPr txBox="1"/>
          <p:nvPr/>
        </p:nvSpPr>
        <p:spPr>
          <a:xfrm>
            <a:off x="6739704" y="283932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12.9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BEB06FD-6316-B2DD-C20F-36EF9C974061}"/>
              </a:ext>
            </a:extLst>
          </p:cNvPr>
          <p:cNvSpPr txBox="1"/>
          <p:nvPr/>
        </p:nvSpPr>
        <p:spPr>
          <a:xfrm>
            <a:off x="5840052" y="283932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$ 1.68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8C1FFA1-E61B-4435-E17D-864051290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562" y="2890188"/>
            <a:ext cx="762066" cy="146127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2C759ECD-F1FE-2484-EA3B-7877FA3D0806}"/>
              </a:ext>
            </a:extLst>
          </p:cNvPr>
          <p:cNvSpPr txBox="1"/>
          <p:nvPr/>
        </p:nvSpPr>
        <p:spPr>
          <a:xfrm>
            <a:off x="10097217" y="283816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A7628D6-D6E9-2509-2A34-DECA09A12350}"/>
              </a:ext>
            </a:extLst>
          </p:cNvPr>
          <p:cNvSpPr txBox="1"/>
          <p:nvPr/>
        </p:nvSpPr>
        <p:spPr>
          <a:xfrm>
            <a:off x="9197565" y="283816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$ 1.29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958FA605-ECB9-ACAA-9924-4D74219C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562" y="6341790"/>
            <a:ext cx="762066" cy="146127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8ADDDF0B-E012-266B-ABEB-B3314516C104}"/>
              </a:ext>
            </a:extLst>
          </p:cNvPr>
          <p:cNvSpPr txBox="1"/>
          <p:nvPr/>
        </p:nvSpPr>
        <p:spPr>
          <a:xfrm>
            <a:off x="10097217" y="628976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922849B-AC98-C6D9-A5E7-5B041CCEE245}"/>
              </a:ext>
            </a:extLst>
          </p:cNvPr>
          <p:cNvSpPr txBox="1"/>
          <p:nvPr/>
        </p:nvSpPr>
        <p:spPr>
          <a:xfrm>
            <a:off x="9197565" y="628976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$ 1.18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E2BD-8012-BF31-68B7-9E639698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57D7E7-4AC4-285B-F355-D2583739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194439-4952-62DF-EB01-0298393B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05" y="0"/>
            <a:ext cx="10290782" cy="67496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663590-3947-8A0A-8493-CF778508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D22F12-6C3A-F1CD-C868-98A458B478B9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52D9ED-E88B-DEBF-786B-37665516B13E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A87FD41-F915-F549-BFF2-C324ABDD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E6563D-5370-8960-48E3-B53170C39B34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E552192-60CF-B80B-EA96-A0A4C3D4275F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804CFDB-4016-7B6E-F5C1-165DE0696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E2BB6EC-BFBD-5FF1-C555-25F0F0656FEE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C785CD8-7602-8BB8-7AED-91552C65DC6D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63D2E8A-8604-47E7-E6D2-4ECF6244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8127933-681D-664F-EF34-73B68FEF11B8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928041D-5ED4-D225-7E3D-175CC508A066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15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625C9-B450-15DD-ACD6-A5CDA2A7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4EC6A8-76EA-825E-9C57-41C93E61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E89DCD-37AC-8111-17EF-51906216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B9AD0A-F438-5B1D-7680-F7099D84E48A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E678F9-D0CA-01C4-6CFE-CCDC5B43F74E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2AA490C-7888-B929-A56E-3A672CCB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669C53-C1D1-0839-6DCD-D977DDCAB365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FA5F5FB-E1DD-119C-524B-431245FC9CAC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8681287-86B0-A081-D0C7-C3013C257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9153DCA-EB6D-9555-337A-2D83310E4FCD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6D6F6D4-1532-7204-AC0C-0A174652C7C3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2774F9B-4D1A-F0BD-C375-AFBF95C5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1CA8417-22C4-31DB-70DD-8CD81108502A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4258184-1CA4-6E0D-9F5E-BDB132E65531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6AB3DF06-A4AA-2C20-8163-DBBBAA0CD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9D4D63-AE56-B706-0FDF-814976AB9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C57C541-9734-C5AE-3FD0-0247D29F991B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3D28697-996C-91D7-373C-D882E1E222F8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41238C5-1A78-0DF1-AA8B-577B9CE0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A58360BF-6397-BF67-F3D4-CE6A57B93469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625D8A3-89B1-FC98-99DA-74B08C8F4565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96ACEB-17FD-5145-3348-CE0680610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54" y="7446"/>
            <a:ext cx="10754827" cy="675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7118ED-0C31-3EED-212C-6C76BDA3F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94E6C35-2160-0B16-8E79-923CBE52CA91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64CA69-97DE-A537-F88B-55B5C264D3C3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9935C2C-7E58-A0A5-D293-138CD8BEC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8509A56-365B-9341-E14C-0A7FDC672786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C6CBAE2-72C3-5C0D-62FF-53789F72C1C5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BB25D2A-9652-A1AF-AEA7-A30E6984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599" y="6825889"/>
            <a:ext cx="762066" cy="14612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50C786F8-8CD1-E8C5-F0BF-C8325E9531F2}"/>
              </a:ext>
            </a:extLst>
          </p:cNvPr>
          <p:cNvSpPr txBox="1"/>
          <p:nvPr/>
        </p:nvSpPr>
        <p:spPr>
          <a:xfrm>
            <a:off x="6577254" y="677386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C54E308-2BA9-3FCF-87F3-98BA73BD9FFE}"/>
              </a:ext>
            </a:extLst>
          </p:cNvPr>
          <p:cNvSpPr txBox="1"/>
          <p:nvPr/>
        </p:nvSpPr>
        <p:spPr>
          <a:xfrm>
            <a:off x="5677602" y="677386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$ 2.84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81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8CC7D-2BBA-77DE-FAD6-AC4282EA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189BDE1-CF34-798E-E910-779E5DCF0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EF6B59-9919-80DD-1E56-202D8492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86F4787-E1B0-7B4D-B5D2-B04102AA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EDBC83A-53B9-FE4C-B8A2-746EE3BDF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474A64D-A584-7F1A-0F16-E2BC20585DAC}"/>
              </a:ext>
            </a:extLst>
          </p:cNvPr>
          <p:cNvSpPr txBox="1"/>
          <p:nvPr/>
        </p:nvSpPr>
        <p:spPr>
          <a:xfrm>
            <a:off x="5201751" y="3885436"/>
            <a:ext cx="2451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CONVERTIBLES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78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68F1A-4A6C-15B9-F150-516C229BE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022CEE-86B6-67C0-2B58-E411C17D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630C02-C6C8-EACD-DAEB-686B6059E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5BDDF4-FD12-D2B1-DB76-E46D51A62F74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7F3F7F-60A8-8175-6D07-4E4F3A5C380F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792850C-0410-7826-50D2-31A55717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7666219-2D52-5978-F0D2-AFFE785103D3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335DB49-0703-5BF0-ED5A-F7D889E26280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F103A00-0EA7-5D29-D733-70A938D4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611F806-3B81-C1D8-22F9-0BC4AB24E75B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D00CB0-EB2B-D826-BC51-FDB4A10B6B6C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82DA329-0956-68D3-2280-EF63163C5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0FBDFCC-6771-939D-335F-71C3E070229C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2867396-8545-16E9-DE78-9B2AF3BDF0F6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E59CB7E6-5359-C85F-B864-553B8D07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25714E-B614-E5B0-55D4-85534068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0CFE5E0-F7B5-76D8-E1F4-A642CAC8CCD4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81DC749-6622-9138-768B-C5F815AEC4FD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D238428-2274-B105-61AD-B532C38CC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5D98F87-91FA-9777-2515-9760B8D01928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AB8033E-1165-A405-2871-2EBDAF744977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8A3777-4FDC-3100-68BF-FBD7A6748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18F35ED-CAF6-65B4-FEC5-7C72EBE849F3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F77D58-5B2F-EF3E-502A-C48B1D042342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F2CBDEB-027E-17B6-CEC5-5C9EA169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3CBE3AD-19F6-04B8-6DA9-8DCCA76C1B81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FAEDC1C-869E-8DD6-7D0F-6EEBEFF6F9BC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D7FE76-73E6-A76B-AE19-A109CB775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68" y="54000"/>
            <a:ext cx="10318578" cy="675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3D10FE-DDC3-D402-49CB-967D7E81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149" y="2918776"/>
            <a:ext cx="762066" cy="1461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07A4884-3B79-7A2D-BA45-47234997C672}"/>
              </a:ext>
            </a:extLst>
          </p:cNvPr>
          <p:cNvSpPr txBox="1"/>
          <p:nvPr/>
        </p:nvSpPr>
        <p:spPr>
          <a:xfrm>
            <a:off x="10326804" y="286675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4579B53-CF65-1B97-A55C-16A4D1403C50}"/>
              </a:ext>
            </a:extLst>
          </p:cNvPr>
          <p:cNvSpPr txBox="1"/>
          <p:nvPr/>
        </p:nvSpPr>
        <p:spPr>
          <a:xfrm>
            <a:off x="9427152" y="286675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$ 1.92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FFA74469-8B09-2FAD-7809-F9EB8DD14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78" y="6341056"/>
            <a:ext cx="762066" cy="14612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6589E21-D263-D805-4BF7-C61028365C3A}"/>
              </a:ext>
            </a:extLst>
          </p:cNvPr>
          <p:cNvSpPr txBox="1"/>
          <p:nvPr/>
        </p:nvSpPr>
        <p:spPr>
          <a:xfrm>
            <a:off x="3519333" y="628903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B1377B0-D236-1C78-F4C8-47EAD771D4EB}"/>
              </a:ext>
            </a:extLst>
          </p:cNvPr>
          <p:cNvSpPr txBox="1"/>
          <p:nvPr/>
        </p:nvSpPr>
        <p:spPr>
          <a:xfrm>
            <a:off x="2619681" y="628903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$ 1.44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Elementos multimedia en línea 31" title="Ditoys  Convertibles Extreme Warriors">
            <a:hlinkClick r:id="" action="ppaction://media"/>
            <a:extLst>
              <a:ext uri="{FF2B5EF4-FFF2-40B4-BE49-F238E27FC236}">
                <a16:creationId xmlns:a16="http://schemas.microsoft.com/office/drawing/2014/main" id="{F214383B-3A50-3C2C-FF37-1309E9190A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49945" y="-23882"/>
            <a:ext cx="6946689" cy="33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384-E251-9477-CAF7-6D5BB85D9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979485-60D2-C814-8FC0-06BB3B14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048399-F79D-9917-BB6A-081029285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CB35705-D71D-A5B6-B511-FCC7ED35CB7B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37AF81-D673-778E-26F7-09BD2405FBED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C9D9644-BAA9-92A9-AE33-F6834A26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FDC38B6-3E9E-7890-8912-B474E549C7A8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564CC0F-651B-0166-42BE-E62A0A4B0673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D3C6FF9-72AC-4A72-248A-DECBB569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EDC4F7-6833-48E6-6B95-4AD7CDADEE75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2676117-41C0-322D-0F1A-A8A19DB06E51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E4F4AB4-9E5B-00D7-3644-75D3CB90C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7919EFD-6450-F072-4C29-FA074BDF7062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B206041-4D6E-25AF-EC31-0D1B200A9169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808A10AC-6DDE-41D0-99B6-2DB13B0DB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05BD9D-FCF7-BD23-F46D-347BDDEAB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E5462BD-CF22-5210-B0CA-8BCDAB1B52BC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74034D7-7580-3D8B-00E0-077435387139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5EA2127-AE27-0F5A-E1B9-1CABFC9C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D9183B8-76CF-1B58-EE7F-3EFBB9C42EF1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941AF91-6E9A-4244-3CCB-FCB0EAD2896C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448B68-8CDC-0EF1-4005-CF832CF04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7550C4-61BA-AFF5-8F93-62E90DD00B75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4CE7AB-9661-2537-4298-1AB4F81A3383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00F4CA0-68F1-A317-B290-1786B771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9D17925-C511-DBE6-98FA-E8F473E78999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5BD79B-E5E5-9174-5ADA-7D04589239C2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7CD085-76E3-8FE7-0CC4-48A5A9CD3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83" y="54000"/>
            <a:ext cx="10300432" cy="675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742C7F-DD67-4FAC-8BA8-80D8A816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017" y="2950984"/>
            <a:ext cx="762066" cy="14612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54EBFB94-02B9-62F7-780E-A0FB8399508F}"/>
              </a:ext>
            </a:extLst>
          </p:cNvPr>
          <p:cNvSpPr txBox="1"/>
          <p:nvPr/>
        </p:nvSpPr>
        <p:spPr>
          <a:xfrm>
            <a:off x="3501672" y="289895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9.00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D77F197-B11F-C23E-22C5-772A6C8D207E}"/>
              </a:ext>
            </a:extLst>
          </p:cNvPr>
          <p:cNvSpPr txBox="1"/>
          <p:nvPr/>
        </p:nvSpPr>
        <p:spPr>
          <a:xfrm>
            <a:off x="2602020" y="289895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$ 1.17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A2C84D84-1447-36C3-039A-7D00AD6C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63" y="2956266"/>
            <a:ext cx="762066" cy="1461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A30FFDB5-BE09-A451-08C7-2706F78CB02E}"/>
              </a:ext>
            </a:extLst>
          </p:cNvPr>
          <p:cNvSpPr txBox="1"/>
          <p:nvPr/>
        </p:nvSpPr>
        <p:spPr>
          <a:xfrm>
            <a:off x="6960118" y="290424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D84522A-F721-DCD1-F2BB-C7E9D3B93EBB}"/>
              </a:ext>
            </a:extLst>
          </p:cNvPr>
          <p:cNvSpPr txBox="1"/>
          <p:nvPr/>
        </p:nvSpPr>
        <p:spPr>
          <a:xfrm>
            <a:off x="6060466" y="290424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$ 2.69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B64F9A0C-9A9C-D2DE-68CC-52745CF5E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646" y="2937317"/>
            <a:ext cx="762066" cy="14612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FD39187-C862-4573-D1CE-0CDE1758FF93}"/>
              </a:ext>
            </a:extLst>
          </p:cNvPr>
          <p:cNvSpPr txBox="1"/>
          <p:nvPr/>
        </p:nvSpPr>
        <p:spPr>
          <a:xfrm>
            <a:off x="10367301" y="288529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9924C30-A1B4-CABA-764F-A0A536CA8919}"/>
              </a:ext>
            </a:extLst>
          </p:cNvPr>
          <p:cNvSpPr txBox="1"/>
          <p:nvPr/>
        </p:nvSpPr>
        <p:spPr>
          <a:xfrm>
            <a:off x="9467649" y="288529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$ 3.14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75C6410F-C11C-BBB8-E2B2-35A24530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98" y="6494643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071B616A-2D2A-2849-CE6E-3EFABF89646D}"/>
              </a:ext>
            </a:extLst>
          </p:cNvPr>
          <p:cNvSpPr txBox="1"/>
          <p:nvPr/>
        </p:nvSpPr>
        <p:spPr>
          <a:xfrm>
            <a:off x="3539453" y="644261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682290C-40D2-8951-D65F-1601B0354790}"/>
              </a:ext>
            </a:extLst>
          </p:cNvPr>
          <p:cNvSpPr txBox="1"/>
          <p:nvPr/>
        </p:nvSpPr>
        <p:spPr>
          <a:xfrm>
            <a:off x="2639801" y="644261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$ 3.57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EBC54E8-C679-DA89-4AC8-7EE594BA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690" y="6494643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85D11615-8D64-6E47-D2FC-E2F6A58B25FF}"/>
              </a:ext>
            </a:extLst>
          </p:cNvPr>
          <p:cNvSpPr txBox="1"/>
          <p:nvPr/>
        </p:nvSpPr>
        <p:spPr>
          <a:xfrm>
            <a:off x="6967345" y="644261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6ACD92C-EA50-B70E-D948-2AC05449CA36}"/>
              </a:ext>
            </a:extLst>
          </p:cNvPr>
          <p:cNvSpPr txBox="1"/>
          <p:nvPr/>
        </p:nvSpPr>
        <p:spPr>
          <a:xfrm>
            <a:off x="6067693" y="644261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$ 2.62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8DB5AA76-B13F-9B9D-D71D-8BC17D8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406" y="6485904"/>
            <a:ext cx="762066" cy="1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7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3A18D-839D-1BE3-1DBD-3114B128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AD66A9-111B-3DA6-862E-6E09F86EA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460130-C103-66FA-6F70-78524548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F17CF62-CAD2-47CE-464B-EE3769098C01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11DB1D-3A06-46AE-D811-5403E647BC68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46A4F0-0065-9029-22F8-F7646D307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0C9FE83-F6D3-D7FD-6123-2E71D4F9FFD1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69409E-445B-E7AB-EB89-7461051C5DCA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B70F03F-7789-7962-F600-1CD8EEDF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E6EDDE-93E8-4FA6-2892-804169D119F8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EB544FD-85E0-327D-9B64-E7DFFA0B0E3A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FF5A1AA-258B-092E-ACC5-6E79C944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527A80F-B554-E945-23D0-72DEBF8D95B4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99FC367-C616-D084-A030-34C00E07AD24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C4767310-F8D1-1D74-3648-66DE61B23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71B0E69-CE41-5D0B-E8CD-7632F2E82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C95D227-6BBE-4D31-7ABE-6744303C4EC9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CB884C5-2F22-9C71-561B-85B7CD26CBD4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3B4B11C-45E7-CFBB-7A4A-E833C1E7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CB07799-88E4-1DB0-C43B-DE5289368512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918047-78B7-288C-282F-645FA4A12C87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A68828-F767-A51A-444E-B0F6A3B6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4634F70-1196-C191-6E65-3DFEA7D32BBF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776280-1DAD-BBE6-F5E6-9CC2B8E6A528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F82EB6-54FF-F2B2-EC86-8862E435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0370A2D-B6CA-6EAE-CFFD-C6ABBAA81620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1488D43-7ECE-E03A-C4EC-21D62D6FCE4D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C089F4-C290-59A5-6535-FB9DCB1B0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329" y="80510"/>
            <a:ext cx="10330435" cy="6750000"/>
          </a:xfrm>
          <a:prstGeom prst="rect">
            <a:avLst/>
          </a:prstGeom>
        </p:spPr>
      </p:pic>
      <p:pic>
        <p:nvPicPr>
          <p:cNvPr id="4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DCAEB0A-74F3-EA45-2DA3-6946FD55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957680" y="5123612"/>
            <a:ext cx="529948" cy="7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14315BA-B661-B92F-658E-CE14B158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88" y="6508536"/>
            <a:ext cx="762066" cy="14612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0A5E116-A002-2140-C9E2-0A9A2D249375}"/>
              </a:ext>
            </a:extLst>
          </p:cNvPr>
          <p:cNvSpPr txBox="1"/>
          <p:nvPr/>
        </p:nvSpPr>
        <p:spPr>
          <a:xfrm>
            <a:off x="3627443" y="6456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376C079-4E87-E66A-17E9-374B2B51EF94}"/>
              </a:ext>
            </a:extLst>
          </p:cNvPr>
          <p:cNvSpPr txBox="1"/>
          <p:nvPr/>
        </p:nvSpPr>
        <p:spPr>
          <a:xfrm>
            <a:off x="2727791" y="6456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1B0CB82-5E8C-A0EA-9400-27814354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423" y="2956736"/>
            <a:ext cx="762066" cy="14612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1E09BE1A-599F-DDF1-4A82-51302380BD62}"/>
              </a:ext>
            </a:extLst>
          </p:cNvPr>
          <p:cNvSpPr txBox="1"/>
          <p:nvPr/>
        </p:nvSpPr>
        <p:spPr>
          <a:xfrm>
            <a:off x="10486078" y="29047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95DF50E-86F1-0EC4-7F26-742404CE1467}"/>
              </a:ext>
            </a:extLst>
          </p:cNvPr>
          <p:cNvSpPr txBox="1"/>
          <p:nvPr/>
        </p:nvSpPr>
        <p:spPr>
          <a:xfrm>
            <a:off x="9586426" y="29047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$ 1.16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53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2780C-4011-EACC-3403-CF8B36459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3976C61-9422-CF83-E4F4-FCFA85B7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15AE59-D10B-393C-CD82-69357287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24DAB0-ED80-9D5F-B5A2-A969C0C3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E6D88CA-A4A4-3CF2-6ECD-3EB3BFBF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796BC4-9AD9-B992-DED2-1ACF6CBBF37D}"/>
              </a:ext>
            </a:extLst>
          </p:cNvPr>
          <p:cNvSpPr txBox="1"/>
          <p:nvPr/>
        </p:nvSpPr>
        <p:spPr>
          <a:xfrm>
            <a:off x="5539681" y="3885436"/>
            <a:ext cx="2451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LICENCIAS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51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A993E-4CC4-2503-3E90-EC4B04754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3928FD-56C0-F035-D933-223DAB35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3CA089-7D7F-6D4C-9E86-D5A22DC5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B711AD-BB32-FD7D-03C6-44EEE3FE8FBB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BA61C6-542D-16CB-087F-908C09F55114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4D1E7F7-8108-CB35-F73E-D6857F75B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8605597-A5C6-2AC8-5AEC-53946E85742D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69D265E-0032-96B9-C3E9-1C0E46AE5232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16AD7ED-0FC2-6683-0112-6592629B3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16B4290-7701-F259-22E0-B6A47BAFF5E8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2B9C9D9-C8DE-4090-35AB-B10AF92A2936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4EFDBCE-999F-3BB3-9E76-12D9473B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20C0644-C125-C3C0-55E9-88CB5B5A2E22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62E073A-E982-B4BA-AB93-2BFB06456036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3B11FC0B-A8AB-B856-E696-0D33E6F88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BF0641-4AC3-5D6B-8984-8EAB38C9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F390A78-925C-C561-FA2D-053067103DC0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054978C-5BAC-78B4-C05C-CDE7BC6798EF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9A5E148-FC61-03DD-36E6-695C9865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858B614-340A-1883-AE61-83C506258431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D1655CD-61F2-FADB-27BB-07382E3453BA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6E98D76-1233-5556-232C-BD831E37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3618E01-9BE6-91B6-E130-506A95DF603E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CC19375-E67E-6468-8AC3-2EA304657968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001B2A-63BE-968F-697B-35F50068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BBCD91A-6CBD-BFD3-ABC6-6D4CFCD7E580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D3F23BE-C4DD-DF22-9BF9-5057D96BFECC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1C3ADD-2401-84FD-9F11-48BE07E18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721" y="-14708"/>
            <a:ext cx="10035758" cy="675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FC4A26-50F7-7519-2E4A-7EF0D24B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77" y="2868610"/>
            <a:ext cx="762066" cy="14612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3113DB5-CAE3-FFF6-3B72-E8C8B9884F00}"/>
              </a:ext>
            </a:extLst>
          </p:cNvPr>
          <p:cNvSpPr txBox="1"/>
          <p:nvPr/>
        </p:nvSpPr>
        <p:spPr>
          <a:xfrm>
            <a:off x="6916932" y="281658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D8836EF-6DAA-FDC0-1E03-632E8598819D}"/>
              </a:ext>
            </a:extLst>
          </p:cNvPr>
          <p:cNvSpPr txBox="1"/>
          <p:nvPr/>
        </p:nvSpPr>
        <p:spPr>
          <a:xfrm>
            <a:off x="6017280" y="2816584"/>
            <a:ext cx="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$ 1.26	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98D8891-57BB-83EF-A2F6-E093DB842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502504" y="155913"/>
            <a:ext cx="363578" cy="53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80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1B3D4-DF9C-5328-B4B1-9EB46DF5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4AF23E-3F1D-81AC-9294-26A1599C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EE7E5F-8A3C-3445-6FBA-55BCAA73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013AB3-7369-3D2A-FD4F-4EF71C08E4E2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5788D-02A5-FBD5-0331-0E9C88C2484C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E053B5-CF63-FB4F-8902-1DAB781B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BCC72B3-7825-4873-8C27-5A94592EFC47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5A3D1CB-86AF-C720-388F-F785F086CD50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177FA7-E06A-36EB-3AC0-2D5D54EF3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2B868F1-4E32-1D61-ED93-04DE3FB9C456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D248CC5-B7A4-1841-B407-91DA33AC6433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1CF1B4E-2243-1DBB-D1CF-02D48C15B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DADE1FC-B1F5-6824-75FE-ADF115A277E8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40F942C-08E2-B0D8-18C0-967B03A3C905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CD2F08E1-73B2-FF23-5D4F-61712D686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3853078-4EAC-719A-1F83-5902481F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B33B6C2-1029-BC01-06BC-E67650AB22A4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6385DBA-3DE2-E0C8-2A5C-22D9A411F7B4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3F099AC-4BB4-9D0C-7A3E-F07A425C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CBBF8CC-1BAB-85AD-49F1-B234FFB0A805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81F313-3933-D699-8B73-66BCE64426D9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67B7A9B-A96F-3D3B-8B06-2FF210A6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1C091A-1BE3-7FC7-C255-D26DACD204E1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92F205-A84A-5BE3-E5C6-0ACCE5115F19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1831A13-F193-642E-577F-CF9594EE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BB45E5D-819D-1D42-A2E0-853D226A8AD5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0F24191-EDB8-215A-E658-4AB85D477324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0FD8DF-E1B5-755A-82F0-09B8C37C7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071" y="-54464"/>
            <a:ext cx="10241380" cy="6750000"/>
          </a:xfrm>
          <a:prstGeom prst="rect">
            <a:avLst/>
          </a:prstGeom>
        </p:spPr>
      </p:pic>
      <p:pic>
        <p:nvPicPr>
          <p:cNvPr id="4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4975BEA8-8106-38AE-898B-17AC9D2DE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459512" y="112836"/>
            <a:ext cx="597887" cy="8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9CA9896-38A7-08E6-2069-64E789CA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77" y="2795367"/>
            <a:ext cx="762066" cy="14612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0C014AF-4FBA-6E06-F0EC-68C2F5683929}"/>
              </a:ext>
            </a:extLst>
          </p:cNvPr>
          <p:cNvSpPr txBox="1"/>
          <p:nvPr/>
        </p:nvSpPr>
        <p:spPr>
          <a:xfrm>
            <a:off x="3483632" y="274334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7.00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2DEB781-70F6-2901-EA79-47B44E4F1238}"/>
              </a:ext>
            </a:extLst>
          </p:cNvPr>
          <p:cNvSpPr txBox="1"/>
          <p:nvPr/>
        </p:nvSpPr>
        <p:spPr>
          <a:xfrm>
            <a:off x="2583980" y="274334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$ 0.93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24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4BFBCD7-91FE-2C90-3365-FA7CF007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93AC37-252C-BDCC-409A-BE668324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007231-1522-7019-C16B-9CC8138BECAC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7F5C76-50F8-963B-AAB2-5B2A6A4087EB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95DB01-870E-D846-2711-C6091D306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2D1F718-FF07-7231-9248-EE0420E5F4B5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BFB827-5D74-F6F1-4523-F7D0FA738E56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67D0A70-2E9B-9819-66D7-9CA8EF91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29553AE-25F5-EE2E-6A25-AD4CF44E8936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DB0DD3-B580-430D-51D5-55DF1CB2AFE1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EEFB907-F91D-B2C2-F3A8-66B4684C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D334811-CB94-6460-CAD9-1F3F9B62349A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73C3C0-34D5-11D4-0548-FB10FB22F8C6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AED41-18B1-644B-633D-8B08F8D3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7FF87F-1F53-26A0-5C82-8DB985FB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90F5A8-6169-422B-0881-AEB07DA0B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4" y="0"/>
            <a:ext cx="10400878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B1056B-7CD6-EC70-2201-508B29D3B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13" y="2918837"/>
            <a:ext cx="762066" cy="1461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972299-03FC-32FC-E134-955551EDFC94}"/>
              </a:ext>
            </a:extLst>
          </p:cNvPr>
          <p:cNvSpPr txBox="1"/>
          <p:nvPr/>
        </p:nvSpPr>
        <p:spPr>
          <a:xfrm>
            <a:off x="3168368" y="286681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69.9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DA4235-96B5-3AA9-C3BC-79A00A5E6933}"/>
              </a:ext>
            </a:extLst>
          </p:cNvPr>
          <p:cNvSpPr txBox="1"/>
          <p:nvPr/>
        </p:nvSpPr>
        <p:spPr>
          <a:xfrm>
            <a:off x="2268716" y="286681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$ 8.67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765CA3-EEAC-2977-0D62-99916531D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37" y="2918837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2A899F-1A13-D997-459B-D75762EEEB1B}"/>
              </a:ext>
            </a:extLst>
          </p:cNvPr>
          <p:cNvSpPr txBox="1"/>
          <p:nvPr/>
        </p:nvSpPr>
        <p:spPr>
          <a:xfrm>
            <a:off x="6628292" y="286681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C1CC8B-A0C0-7A65-4526-DF2302FB2899}"/>
              </a:ext>
            </a:extLst>
          </p:cNvPr>
          <p:cNvSpPr txBox="1"/>
          <p:nvPr/>
        </p:nvSpPr>
        <p:spPr>
          <a:xfrm>
            <a:off x="5728640" y="286681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$ 5.02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BD7065-3F9A-C383-156F-282ECF75B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226" y="2918837"/>
            <a:ext cx="762066" cy="1461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3367E0-7D9B-B01D-49E6-53187CC2C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13" y="6337898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FBCFD92-7B56-CC0C-2DE4-8460A6054DC1}"/>
              </a:ext>
            </a:extLst>
          </p:cNvPr>
          <p:cNvSpPr txBox="1"/>
          <p:nvPr/>
        </p:nvSpPr>
        <p:spPr>
          <a:xfrm>
            <a:off x="3168368" y="628587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30FDE6-9A7E-0CC8-7184-BF3AEDFA770D}"/>
              </a:ext>
            </a:extLst>
          </p:cNvPr>
          <p:cNvSpPr txBox="1"/>
          <p:nvPr/>
        </p:nvSpPr>
        <p:spPr>
          <a:xfrm>
            <a:off x="2268716" y="628587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$ 5.41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F6447B8-A7A8-CB86-A9A3-A3094A11F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37" y="6337898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09975E9-9BE3-884D-EBD4-4654001B530C}"/>
              </a:ext>
            </a:extLst>
          </p:cNvPr>
          <p:cNvSpPr txBox="1"/>
          <p:nvPr/>
        </p:nvSpPr>
        <p:spPr>
          <a:xfrm>
            <a:off x="6628292" y="628587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54.9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DA2987-028B-86E2-DBE6-1B694BF4E44B}"/>
              </a:ext>
            </a:extLst>
          </p:cNvPr>
          <p:cNvSpPr txBox="1"/>
          <p:nvPr/>
        </p:nvSpPr>
        <p:spPr>
          <a:xfrm>
            <a:off x="5688884" y="628587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$ 7.09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8D3BC4F-350B-7ACE-057E-351B93FA6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287" y="6337898"/>
            <a:ext cx="762066" cy="1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75949-6246-8A56-56EC-CF8F155C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1D764E8-8DC5-0E72-F9B8-29FEA9ED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7DBF52-1183-D5D1-B417-D1FD0855C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52" y="0"/>
            <a:ext cx="10392696" cy="6852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51BC66-7020-EC92-8F96-50585C28E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9AE9B4-7A9C-4867-35E3-32ACC2DC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6" r="5532"/>
          <a:stretch/>
        </p:blipFill>
        <p:spPr>
          <a:xfrm>
            <a:off x="802640" y="-4837"/>
            <a:ext cx="3537897" cy="343883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4561955-FC32-A53A-6AE3-B68BC8E883FB}"/>
              </a:ext>
            </a:extLst>
          </p:cNvPr>
          <p:cNvSpPr txBox="1"/>
          <p:nvPr/>
        </p:nvSpPr>
        <p:spPr>
          <a:xfrm>
            <a:off x="1425677" y="2497394"/>
            <a:ext cx="257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BUNNY BOUTIQUE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1645D85-0864-D5AC-1107-9CC7DBDF1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296" y="29022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19CF211-EECD-7333-A312-4D9785F923E2}"/>
              </a:ext>
            </a:extLst>
          </p:cNvPr>
          <p:cNvSpPr txBox="1"/>
          <p:nvPr/>
        </p:nvSpPr>
        <p:spPr>
          <a:xfrm>
            <a:off x="6637251" y="28502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85.9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B35C6A9-207B-6539-6C1A-42F466ED7A6D}"/>
              </a:ext>
            </a:extLst>
          </p:cNvPr>
          <p:cNvSpPr txBox="1"/>
          <p:nvPr/>
        </p:nvSpPr>
        <p:spPr>
          <a:xfrm>
            <a:off x="5683351" y="28502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$ 10.96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480A875-73B8-D731-796D-0350DB525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605" y="6312023"/>
            <a:ext cx="762066" cy="14612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988066A-161C-7778-0AB9-54BD3E5D2EC0}"/>
              </a:ext>
            </a:extLst>
          </p:cNvPr>
          <p:cNvSpPr txBox="1"/>
          <p:nvPr/>
        </p:nvSpPr>
        <p:spPr>
          <a:xfrm>
            <a:off x="3197260" y="625999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79.9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FDB0CE6-8E68-A9A7-2199-032313E6BE6C}"/>
              </a:ext>
            </a:extLst>
          </p:cNvPr>
          <p:cNvSpPr txBox="1"/>
          <p:nvPr/>
        </p:nvSpPr>
        <p:spPr>
          <a:xfrm>
            <a:off x="2297608" y="625999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$ 10.41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D9BEAAB9-FB94-7477-6096-ED1D99E8B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534" y="6312023"/>
            <a:ext cx="762066" cy="14612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DA3B89D-CDC1-8C13-52C1-547978EC7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438" y="6312023"/>
            <a:ext cx="762066" cy="14612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5E51935-E9CF-EDD1-07CF-8B07231CB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499" y="2894469"/>
            <a:ext cx="762066" cy="146127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4B9E9BAD-FE40-C7CC-8220-8C006F819F2B}"/>
              </a:ext>
            </a:extLst>
          </p:cNvPr>
          <p:cNvSpPr txBox="1"/>
          <p:nvPr/>
        </p:nvSpPr>
        <p:spPr>
          <a:xfrm>
            <a:off x="10046154" y="2842443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79.9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E6CF132-5E16-258F-9842-2169E53733B8}"/>
              </a:ext>
            </a:extLst>
          </p:cNvPr>
          <p:cNvSpPr txBox="1"/>
          <p:nvPr/>
        </p:nvSpPr>
        <p:spPr>
          <a:xfrm>
            <a:off x="9146502" y="2842443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$ 10.33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929612-E4DC-C470-D942-7BBC30663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11" y="19781"/>
            <a:ext cx="3537897" cy="3414056"/>
          </a:xfrm>
          <a:prstGeom prst="rect">
            <a:avLst/>
          </a:prstGeom>
        </p:spPr>
      </p:pic>
      <p:pic>
        <p:nvPicPr>
          <p:cNvPr id="2" name="Elementos multimedia en línea 1" title="Conocé el mundo mágico de Bunny Boutique 😄">
            <a:hlinkClick r:id="" action="ppaction://media"/>
            <a:extLst>
              <a:ext uri="{FF2B5EF4-FFF2-40B4-BE49-F238E27FC236}">
                <a16:creationId xmlns:a16="http://schemas.microsoft.com/office/drawing/2014/main" id="{1C80B306-A52F-379F-AE1D-DC68DE644E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5211"/>
            <a:ext cx="43657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B26D8-5B59-DB52-5D76-2905F556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D4C545D-85A8-5F09-4A42-93340D58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DE836C-4FAD-3292-31E2-066FDBC8E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A916565-8687-4CFF-0A04-785D42E1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2756036-23D9-CBB7-E915-BBB126B55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30EE00C-C893-A0B9-DCD8-1F4B384FC965}"/>
              </a:ext>
            </a:extLst>
          </p:cNvPr>
          <p:cNvSpPr txBox="1"/>
          <p:nvPr/>
        </p:nvSpPr>
        <p:spPr>
          <a:xfrm>
            <a:off x="5054183" y="3885436"/>
            <a:ext cx="2083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ROLLING BALL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4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5EA2F-3E0C-EB43-B2C6-C4A16EFF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CAC7F9-13E1-7AB1-333C-BCA0BA62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9BFD52-F756-A598-D0F8-8BFA97D27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F7FAD6-19DF-D580-3DFD-487072F9321B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CCC396-A10B-202D-EC7D-534F04F396BE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95EED42-9980-6039-4C73-10F983E1D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A1F7A28-445B-6B7C-5D9A-185D6112FF51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B29F6C1-2B1A-7195-5EC7-83050D681FBE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4B39E57-452A-979F-913E-5E1EF59E2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5C5B703-C6BD-A7C1-1150-A41F9658AC6C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590386F-B371-2FE2-2D6B-8A0E32DE0816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2F3AC20-2B03-B727-344C-62D87ACD9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09DA2AE-4DE5-D4F2-3AC0-266CFD6E70EC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3332B0E-4421-5EAD-E0FC-8DC00B1523CC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0CA91B2C-8316-B16B-6098-6B4A1D18D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5946C8-FADB-7A27-ED26-161D5523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808E624-7AB8-AD04-58F3-63D254C5591A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819466C-D217-4A8E-3441-AE12ABB6C6BB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DC1A48A-2813-B8BC-B634-0B041DB1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4032E11-11C6-599F-6A54-60F06EC2C691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15D2A68-53AB-48BA-DFE0-EC7612C5320C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EBDE69-63CD-8309-6281-2E2AA9D81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17EF4AF-F35A-6E4E-2F57-3C0ACD33F598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59C863-65E0-DA2A-3DC4-F6CD1076F8F6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3A95347-F882-F009-CF1D-9CAF4A509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B5C9FC9-4AAC-B9E4-E06E-9DC7DE3E9750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A411D13-DF07-FC16-3DD3-8D6E6FB9CD59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E55C55-774B-F2E3-A594-EDFCB923E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737" y="18599"/>
            <a:ext cx="10257726" cy="675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ECDFB3-278D-1B2A-95FC-C8FB622DB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69" y="2953136"/>
            <a:ext cx="762066" cy="14612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F441496-0DFD-28AF-D2B9-EE24A2025475}"/>
              </a:ext>
            </a:extLst>
          </p:cNvPr>
          <p:cNvSpPr txBox="1"/>
          <p:nvPr/>
        </p:nvSpPr>
        <p:spPr>
          <a:xfrm>
            <a:off x="3502224" y="29011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17.9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3913121-72B7-D996-434A-2160B772546F}"/>
              </a:ext>
            </a:extLst>
          </p:cNvPr>
          <p:cNvSpPr txBox="1"/>
          <p:nvPr/>
        </p:nvSpPr>
        <p:spPr>
          <a:xfrm>
            <a:off x="2602572" y="29011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$ 2.24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CD2233C-744C-2B12-1649-EF936CF22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60" y="2968218"/>
            <a:ext cx="762066" cy="1461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550E6C5-F134-40CF-C0D4-516A79F0192F}"/>
              </a:ext>
            </a:extLst>
          </p:cNvPr>
          <p:cNvSpPr txBox="1"/>
          <p:nvPr/>
        </p:nvSpPr>
        <p:spPr>
          <a:xfrm>
            <a:off x="6887115" y="291619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E21FC1F-0857-17CD-773C-901BDDCE5AB7}"/>
              </a:ext>
            </a:extLst>
          </p:cNvPr>
          <p:cNvSpPr txBox="1"/>
          <p:nvPr/>
        </p:nvSpPr>
        <p:spPr>
          <a:xfrm>
            <a:off x="5987463" y="291619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$ 3.17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0D31864-FF9D-81D4-E618-C5BAB8A7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998" y="2937800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B28667D-6556-1DA4-A876-25B9DBB698C2}"/>
              </a:ext>
            </a:extLst>
          </p:cNvPr>
          <p:cNvSpPr txBox="1"/>
          <p:nvPr/>
        </p:nvSpPr>
        <p:spPr>
          <a:xfrm>
            <a:off x="10286653" y="28857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86275D3-361A-D5BD-3416-9B2ECD022EDA}"/>
              </a:ext>
            </a:extLst>
          </p:cNvPr>
          <p:cNvSpPr txBox="1"/>
          <p:nvPr/>
        </p:nvSpPr>
        <p:spPr>
          <a:xfrm>
            <a:off x="9387001" y="28857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35ED7D6-CA8C-93FB-4FE0-675869F0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2" y="6345554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5DC1D66B-E1E2-9666-4646-93C1413E280E}"/>
              </a:ext>
            </a:extLst>
          </p:cNvPr>
          <p:cNvSpPr txBox="1"/>
          <p:nvPr/>
        </p:nvSpPr>
        <p:spPr>
          <a:xfrm>
            <a:off x="3489577" y="62935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1F9FF7D-324D-D9F2-CB9B-401D87D4417A}"/>
              </a:ext>
            </a:extLst>
          </p:cNvPr>
          <p:cNvSpPr txBox="1"/>
          <p:nvPr/>
        </p:nvSpPr>
        <p:spPr>
          <a:xfrm>
            <a:off x="2589925" y="62935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$ 4.24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66F6FCE3-BBD8-4A65-59E7-DA2DB2C4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228" y="6346898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E3BBD8A0-6793-1FBE-D817-DCA7882F4134}"/>
              </a:ext>
            </a:extLst>
          </p:cNvPr>
          <p:cNvSpPr txBox="1"/>
          <p:nvPr/>
        </p:nvSpPr>
        <p:spPr>
          <a:xfrm>
            <a:off x="6879883" y="629487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B62D471-A987-7857-1831-163B0EF5D116}"/>
              </a:ext>
            </a:extLst>
          </p:cNvPr>
          <p:cNvSpPr txBox="1"/>
          <p:nvPr/>
        </p:nvSpPr>
        <p:spPr>
          <a:xfrm>
            <a:off x="5980231" y="629487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$ 7.26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1FD555FA-E7A4-2CCE-D906-847025E09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518512" y="207877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891010D5-3628-AC93-4528-617B9F009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226953" y="275741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77BA43A-A8FF-1AE0-42E0-935498FC0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508116" y="310386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8F486FD3-A8A3-6643-E870-36C5B0DEB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518512" y="3555517"/>
            <a:ext cx="456533" cy="6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C3DFEFDE-9383-2BCB-8F78-EFFD5EFE9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39045" y="3590041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7D3D92CD-8E33-FADA-87CD-A54F755E0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798" y="3488183"/>
            <a:ext cx="3394200" cy="3310804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2D5AEE5-3049-E7F3-1D63-CEC7E9A86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772" y="6387179"/>
            <a:ext cx="762066" cy="146127"/>
          </a:xfrm>
          <a:prstGeom prst="rect">
            <a:avLst/>
          </a:prstGeom>
        </p:spPr>
      </p:pic>
      <p:pic>
        <p:nvPicPr>
          <p:cNvPr id="2" name="Elementos multimedia en línea 1" title="Juego Construcción Laberinto Bloques Didácticos Rolling Ball De Ditoys Aprendizaje Fácil de Armar">
            <a:hlinkClick r:id="" action="ppaction://media"/>
            <a:extLst>
              <a:ext uri="{FF2B5EF4-FFF2-40B4-BE49-F238E27FC236}">
                <a16:creationId xmlns:a16="http://schemas.microsoft.com/office/drawing/2014/main" id="{771DAC16-480A-4577-7993-31342EB84D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053559" y="3482589"/>
            <a:ext cx="3421945" cy="3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4E53-C207-E545-4618-045A0F48A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ABF1806-AF92-A824-582D-E8ACCAA6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0949C3-E363-2BA0-062B-96D2A3BFF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2" y="0"/>
            <a:ext cx="3431188" cy="3429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7888FBC-FCE1-DC65-EF23-BCD0A6C7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" r="5532"/>
          <a:stretch/>
        </p:blipFill>
        <p:spPr>
          <a:xfrm>
            <a:off x="4323264" y="1578157"/>
            <a:ext cx="3537897" cy="34388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0E4BFE7-412C-3EC3-583B-8E386BF1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19" y="0"/>
            <a:ext cx="3451122" cy="34388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B2AFC8-CABF-1D23-7649-5AF8BFF45654}"/>
              </a:ext>
            </a:extLst>
          </p:cNvPr>
          <p:cNvSpPr txBox="1"/>
          <p:nvPr/>
        </p:nvSpPr>
        <p:spPr>
          <a:xfrm>
            <a:off x="4807647" y="3885436"/>
            <a:ext cx="2569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GEOMETRIK FORM</a:t>
            </a:r>
            <a:endParaRPr lang="es-P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2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362EF-9120-16FE-372E-1A4858B8B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48C7E7-B4D3-1B30-370E-FDB7465E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" t="59515" r="44687"/>
          <a:stretch/>
        </p:blipFill>
        <p:spPr>
          <a:xfrm>
            <a:off x="0" y="-4837"/>
            <a:ext cx="12192000" cy="858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C4494A-E059-D275-D298-9EC8018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31" y="2879080"/>
            <a:ext cx="762066" cy="1461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A865E0-BE57-48FB-B2D6-8BB2EA0CD6B1}"/>
              </a:ext>
            </a:extLst>
          </p:cNvPr>
          <p:cNvSpPr txBox="1"/>
          <p:nvPr/>
        </p:nvSpPr>
        <p:spPr>
          <a:xfrm>
            <a:off x="10056186" y="282705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  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9527EB-F9F7-06C9-0F3D-2CBA3DDF8D83}"/>
              </a:ext>
            </a:extLst>
          </p:cNvPr>
          <p:cNvSpPr txBox="1"/>
          <p:nvPr/>
        </p:nvSpPr>
        <p:spPr>
          <a:xfrm>
            <a:off x="9156534" y="282705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$ 3.78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C636F2C-3186-AC7B-C70D-4DF206BC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6255072"/>
            <a:ext cx="762066" cy="1461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85FCAC9-7DC0-1F29-3637-5DC9E26C1A4A}"/>
              </a:ext>
            </a:extLst>
          </p:cNvPr>
          <p:cNvSpPr txBox="1"/>
          <p:nvPr/>
        </p:nvSpPr>
        <p:spPr>
          <a:xfrm>
            <a:off x="3265551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2670236-3A47-CB28-E1CD-3EED41E669F1}"/>
              </a:ext>
            </a:extLst>
          </p:cNvPr>
          <p:cNvSpPr txBox="1"/>
          <p:nvPr/>
        </p:nvSpPr>
        <p:spPr>
          <a:xfrm>
            <a:off x="2365899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$ 3.22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5A3F924-3307-97F9-2801-2EB5FA574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02" y="6255072"/>
            <a:ext cx="762066" cy="14612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CA42872-E8BB-681A-FBC9-0BF33734152F}"/>
              </a:ext>
            </a:extLst>
          </p:cNvPr>
          <p:cNvSpPr txBox="1"/>
          <p:nvPr/>
        </p:nvSpPr>
        <p:spPr>
          <a:xfrm>
            <a:off x="6650257" y="620304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D07806-EF1C-175D-F396-B518917C565E}"/>
              </a:ext>
            </a:extLst>
          </p:cNvPr>
          <p:cNvSpPr txBox="1"/>
          <p:nvPr/>
        </p:nvSpPr>
        <p:spPr>
          <a:xfrm>
            <a:off x="5750605" y="620304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$ 3.93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F6AD15F-C0B6-B987-5D6C-0F6075F0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4" y="6242713"/>
            <a:ext cx="762066" cy="1461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43E1F08-200C-02C2-29FD-838FAC708A24}"/>
              </a:ext>
            </a:extLst>
          </p:cNvPr>
          <p:cNvSpPr txBox="1"/>
          <p:nvPr/>
        </p:nvSpPr>
        <p:spPr>
          <a:xfrm>
            <a:off x="10058069" y="619068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E6D0E3E-C60F-4A43-02B5-0D4C3E49A956}"/>
              </a:ext>
            </a:extLst>
          </p:cNvPr>
          <p:cNvSpPr txBox="1"/>
          <p:nvPr/>
        </p:nvSpPr>
        <p:spPr>
          <a:xfrm>
            <a:off x="9158417" y="619068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$ 4.09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EFA13E8D-7E36-7075-529C-C34CAC19D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8170823" y="112837"/>
            <a:ext cx="363577" cy="5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F20401-9EF5-6A85-79C4-DFF71563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3320536"/>
            <a:ext cx="762066" cy="1461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235C762-A5C5-2D19-C6C6-969DE83A15C3}"/>
              </a:ext>
            </a:extLst>
          </p:cNvPr>
          <p:cNvSpPr txBox="1"/>
          <p:nvPr/>
        </p:nvSpPr>
        <p:spPr>
          <a:xfrm>
            <a:off x="3265551" y="32685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16.9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E0D911B-D7A0-FBB0-457F-2209308FF043}"/>
              </a:ext>
            </a:extLst>
          </p:cNvPr>
          <p:cNvSpPr txBox="1"/>
          <p:nvPr/>
        </p:nvSpPr>
        <p:spPr>
          <a:xfrm>
            <a:off x="2365899" y="32685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$ 2.07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3F94CFA-F822-66EA-D54C-486DDAD8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105" y="3309383"/>
            <a:ext cx="762066" cy="1461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5711190-C74A-D603-8805-26D71B39FAEB}"/>
              </a:ext>
            </a:extLst>
          </p:cNvPr>
          <p:cNvSpPr txBox="1"/>
          <p:nvPr/>
        </p:nvSpPr>
        <p:spPr>
          <a:xfrm>
            <a:off x="10020760" y="325735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8.9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A7A850-1D9F-ECE1-7CF2-703CEC9D07C8}"/>
              </a:ext>
            </a:extLst>
          </p:cNvPr>
          <p:cNvSpPr txBox="1"/>
          <p:nvPr/>
        </p:nvSpPr>
        <p:spPr>
          <a:xfrm>
            <a:off x="9121108" y="325735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FAF74FC-D22E-FDF9-86B9-AEB329FF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67" y="3109912"/>
            <a:ext cx="762066" cy="14612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4D74787-6822-967A-7FC5-04AB7262BAE4}"/>
              </a:ext>
            </a:extLst>
          </p:cNvPr>
          <p:cNvSpPr txBox="1"/>
          <p:nvPr/>
        </p:nvSpPr>
        <p:spPr>
          <a:xfrm>
            <a:off x="6962222" y="305788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339F07B-1CFA-25AD-613B-BD2D6E35229C}"/>
              </a:ext>
            </a:extLst>
          </p:cNvPr>
          <p:cNvSpPr txBox="1"/>
          <p:nvPr/>
        </p:nvSpPr>
        <p:spPr>
          <a:xfrm>
            <a:off x="6062570" y="305788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$ 4.36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DF598F8-6EE8-5C2E-BDB0-B05F505E9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3114315"/>
            <a:ext cx="762066" cy="1461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F0F4E89-B860-F42C-A2F4-3A8C9CBE8D0B}"/>
              </a:ext>
            </a:extLst>
          </p:cNvPr>
          <p:cNvSpPr txBox="1"/>
          <p:nvPr/>
        </p:nvSpPr>
        <p:spPr>
          <a:xfrm>
            <a:off x="10475897" y="3062289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23.9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C8CB9D0-4EB1-474D-9096-FFC18F41AA32}"/>
              </a:ext>
            </a:extLst>
          </p:cNvPr>
          <p:cNvSpPr txBox="1"/>
          <p:nvPr/>
        </p:nvSpPr>
        <p:spPr>
          <a:xfrm>
            <a:off x="9576245" y="3062289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$ 3.06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42D12A-E5A8-1D4A-CB34-BA18CB6E2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569" y="2953136"/>
            <a:ext cx="762066" cy="14612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C2B0B81-3A61-5AA9-B545-A1369CF62253}"/>
              </a:ext>
            </a:extLst>
          </p:cNvPr>
          <p:cNvSpPr txBox="1"/>
          <p:nvPr/>
        </p:nvSpPr>
        <p:spPr>
          <a:xfrm>
            <a:off x="3502224" y="2901110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17.9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94B307F-F2C5-1DAA-9241-4A80AB1222EB}"/>
              </a:ext>
            </a:extLst>
          </p:cNvPr>
          <p:cNvSpPr txBox="1"/>
          <p:nvPr/>
        </p:nvSpPr>
        <p:spPr>
          <a:xfrm>
            <a:off x="2602572" y="2901110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$ 2.24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A7C3694-D97E-A32B-7C53-3CC10F15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60" y="2968218"/>
            <a:ext cx="762066" cy="1461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ADAD17C1-2118-640F-ED8F-434CBD1A0660}"/>
              </a:ext>
            </a:extLst>
          </p:cNvPr>
          <p:cNvSpPr txBox="1"/>
          <p:nvPr/>
        </p:nvSpPr>
        <p:spPr>
          <a:xfrm>
            <a:off x="6887115" y="291619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70EE31C-CCFE-8CC8-D5E3-A02A1EDC087B}"/>
              </a:ext>
            </a:extLst>
          </p:cNvPr>
          <p:cNvSpPr txBox="1"/>
          <p:nvPr/>
        </p:nvSpPr>
        <p:spPr>
          <a:xfrm>
            <a:off x="5987463" y="291619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$ 3.17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A1DD26D-5EC4-6E89-0D1B-8C678BFC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998" y="2937800"/>
            <a:ext cx="762066" cy="14612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5A5AD8B0-9C03-5E41-8ED5-F2638EC8B2C2}"/>
              </a:ext>
            </a:extLst>
          </p:cNvPr>
          <p:cNvSpPr txBox="1"/>
          <p:nvPr/>
        </p:nvSpPr>
        <p:spPr>
          <a:xfrm>
            <a:off x="10286653" y="28857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124C5D1-0320-6458-2144-8CAE1D47047F}"/>
              </a:ext>
            </a:extLst>
          </p:cNvPr>
          <p:cNvSpPr txBox="1"/>
          <p:nvPr/>
        </p:nvSpPr>
        <p:spPr>
          <a:xfrm>
            <a:off x="9387001" y="28857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$ 3.98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E00D8C2-1264-F107-0096-9F15DF45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22" y="6345554"/>
            <a:ext cx="762066" cy="1461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4A8A35C-DD96-9082-AB65-22DECDDA6655}"/>
              </a:ext>
            </a:extLst>
          </p:cNvPr>
          <p:cNvSpPr txBox="1"/>
          <p:nvPr/>
        </p:nvSpPr>
        <p:spPr>
          <a:xfrm>
            <a:off x="3489577" y="6293528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S. 34.9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242490A-709D-4372-9DC7-31EC33F0F6A4}"/>
              </a:ext>
            </a:extLst>
          </p:cNvPr>
          <p:cNvSpPr txBox="1"/>
          <p:nvPr/>
        </p:nvSpPr>
        <p:spPr>
          <a:xfrm>
            <a:off x="2589925" y="6293528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$ 4.24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ED0C6A73-E6D3-B5C4-B338-7677AD47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228" y="6346898"/>
            <a:ext cx="762066" cy="14612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96DF958A-C753-34A5-5C1D-E15899513587}"/>
              </a:ext>
            </a:extLst>
          </p:cNvPr>
          <p:cNvSpPr txBox="1"/>
          <p:nvPr/>
        </p:nvSpPr>
        <p:spPr>
          <a:xfrm>
            <a:off x="6879883" y="6294872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59.9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F8B15C6-BF6E-4498-E637-E5C4803DA450}"/>
              </a:ext>
            </a:extLst>
          </p:cNvPr>
          <p:cNvSpPr txBox="1"/>
          <p:nvPr/>
        </p:nvSpPr>
        <p:spPr>
          <a:xfrm>
            <a:off x="5980231" y="6294872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$ 7.26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D0E99CAB-CE58-D461-4A59-F4F59B6C2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518512" y="207877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6DC8D00A-8C25-C391-5E7C-AA4A71D10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226953" y="275741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F13E4F02-4D2E-E545-6E56-C3E06812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10508116" y="310386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5436E14E-1936-459D-704F-C4023FBFC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3518512" y="3555517"/>
            <a:ext cx="456533" cy="6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12.800+ Bestsellers Fotografías de stock, fotos e imágenes ...">
            <a:extLst>
              <a:ext uri="{FF2B5EF4-FFF2-40B4-BE49-F238E27FC236}">
                <a16:creationId xmlns:a16="http://schemas.microsoft.com/office/drawing/2014/main" id="{09CF2AFE-6690-F5B6-7551-96B77C1BF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1164"/>
          <a:stretch/>
        </p:blipFill>
        <p:spPr bwMode="auto">
          <a:xfrm>
            <a:off x="7339045" y="3590041"/>
            <a:ext cx="502666" cy="7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8CB5EDD0-E34C-5800-200F-0AC34D451595}"/>
              </a:ext>
            </a:extLst>
          </p:cNvPr>
          <p:cNvSpPr txBox="1"/>
          <p:nvPr/>
        </p:nvSpPr>
        <p:spPr>
          <a:xfrm>
            <a:off x="4785609" y="329788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000" dirty="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https://www.youtube.com/watch?v=jNAZZ5swzfw</a:t>
            </a:r>
            <a:endParaRPr lang="es-PE" sz="1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AE48723-6DCC-B470-24DF-4D49324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446" y="0"/>
            <a:ext cx="9954628" cy="67500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6F28913-7FDF-4D2E-4249-CC0579CB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569" y="2937800"/>
            <a:ext cx="762066" cy="146127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6B7D036A-3B3F-2CF1-37B3-46D6DA44EAED}"/>
              </a:ext>
            </a:extLst>
          </p:cNvPr>
          <p:cNvSpPr txBox="1"/>
          <p:nvPr/>
        </p:nvSpPr>
        <p:spPr>
          <a:xfrm>
            <a:off x="3502224" y="2885774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39.9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DD8F9F3-6478-52C5-7524-80F4B5956604}"/>
              </a:ext>
            </a:extLst>
          </p:cNvPr>
          <p:cNvSpPr txBox="1"/>
          <p:nvPr/>
        </p:nvSpPr>
        <p:spPr>
          <a:xfrm>
            <a:off x="2602572" y="2885774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$ 5.05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06A4F223-46FA-81EF-CD01-636FC044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290" y="2952973"/>
            <a:ext cx="762066" cy="14612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CC91BCB6-5833-D690-19B8-DF3A943229DF}"/>
              </a:ext>
            </a:extLst>
          </p:cNvPr>
          <p:cNvSpPr txBox="1"/>
          <p:nvPr/>
        </p:nvSpPr>
        <p:spPr>
          <a:xfrm>
            <a:off x="6831945" y="2900947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14.9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6420CB9-DEA8-C0F0-70F1-FA50550B39A7}"/>
              </a:ext>
            </a:extLst>
          </p:cNvPr>
          <p:cNvSpPr txBox="1"/>
          <p:nvPr/>
        </p:nvSpPr>
        <p:spPr>
          <a:xfrm>
            <a:off x="5932293" y="2900947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$ 1.89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ED0F99AC-E4F7-250C-775D-062B306B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306" y="2940181"/>
            <a:ext cx="762066" cy="146127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D6BD7952-1EC1-B32F-3DD3-C25166D6E307}"/>
              </a:ext>
            </a:extLst>
          </p:cNvPr>
          <p:cNvSpPr txBox="1"/>
          <p:nvPr/>
        </p:nvSpPr>
        <p:spPr>
          <a:xfrm>
            <a:off x="10124961" y="2888155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21.9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ACCCB7F-8FD4-67D4-90F5-C0685CFE445B}"/>
              </a:ext>
            </a:extLst>
          </p:cNvPr>
          <p:cNvSpPr txBox="1"/>
          <p:nvPr/>
        </p:nvSpPr>
        <p:spPr>
          <a:xfrm>
            <a:off x="9225309" y="2888155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$ 2.79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5A791354-E45D-1DD3-7B8F-C1BE5062A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89" y="6367892"/>
            <a:ext cx="762066" cy="146127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A74EC06E-1F4C-8BA9-5DCB-6A3AB02DAC04}"/>
              </a:ext>
            </a:extLst>
          </p:cNvPr>
          <p:cNvSpPr txBox="1"/>
          <p:nvPr/>
        </p:nvSpPr>
        <p:spPr>
          <a:xfrm>
            <a:off x="3503244" y="6315866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29.9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BDB0D1F8-4C40-06D4-3981-B44546C2DDE6}"/>
              </a:ext>
            </a:extLst>
          </p:cNvPr>
          <p:cNvSpPr txBox="1"/>
          <p:nvPr/>
        </p:nvSpPr>
        <p:spPr>
          <a:xfrm>
            <a:off x="2603592" y="6315866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$ 3.81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FE8D8E61-63F9-3CB5-FB9B-F0A678A1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4" y="6368357"/>
            <a:ext cx="762066" cy="146127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45CE8C2E-1A06-053E-E2E0-13CF22F48EC1}"/>
              </a:ext>
            </a:extLst>
          </p:cNvPr>
          <p:cNvSpPr txBox="1"/>
          <p:nvPr/>
        </p:nvSpPr>
        <p:spPr>
          <a:xfrm>
            <a:off x="6795609" y="6316331"/>
            <a:ext cx="903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PVP: S/. 44.9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79B3DABA-ACFA-5551-71F8-25206D6E1E2E}"/>
              </a:ext>
            </a:extLst>
          </p:cNvPr>
          <p:cNvSpPr txBox="1"/>
          <p:nvPr/>
        </p:nvSpPr>
        <p:spPr>
          <a:xfrm>
            <a:off x="5895957" y="6316331"/>
            <a:ext cx="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FOB: $ 5.51</a:t>
            </a:r>
            <a:endParaRPr lang="es-PE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09583E-6CFA-5000-2E12-A483096CF07C}"/>
              </a:ext>
            </a:extLst>
          </p:cNvPr>
          <p:cNvSpPr txBox="1"/>
          <p:nvPr/>
        </p:nvSpPr>
        <p:spPr>
          <a:xfrm>
            <a:off x="4094412" y="3261836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P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https://www.instagram.com/ditoysjuguetes/reel/C_lw8bnSgsI/?api=1%2F&amp;hl=zh-cn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4611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2341</Words>
  <Application>Microsoft Office PowerPoint</Application>
  <PresentationFormat>Panorámica</PresentationFormat>
  <Paragraphs>510</Paragraphs>
  <Slides>38</Slides>
  <Notes>2</Notes>
  <HiddenSlides>2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Proxima Nova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Erich Schultz Rubio</dc:creator>
  <cp:lastModifiedBy>Erich Schultz Rubio</cp:lastModifiedBy>
  <cp:revision>46</cp:revision>
  <dcterms:created xsi:type="dcterms:W3CDTF">2025-02-17T23:47:56Z</dcterms:created>
  <dcterms:modified xsi:type="dcterms:W3CDTF">2025-03-24T22:10:46Z</dcterms:modified>
</cp:coreProperties>
</file>